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3"/>
  </p:sldMasterIdLst>
  <p:notesMasterIdLst>
    <p:notesMasterId r:id="rId11"/>
  </p:notesMasterIdLst>
  <p:sldIdLst>
    <p:sldId id="264" r:id="rId4"/>
    <p:sldId id="258" r:id="rId5"/>
    <p:sldId id="259" r:id="rId6"/>
    <p:sldId id="266" r:id="rId7"/>
    <p:sldId id="265" r:id="rId8"/>
    <p:sldId id="262" r:id="rId9"/>
    <p:sldId id="260" r:id="rId10"/>
  </p:sldIdLst>
  <p:sldSz cx="20104100" cy="11309350"/>
  <p:notesSz cx="6735763" cy="9866313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ECEC"/>
    <a:srgbClr val="DC29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BAAEF7-2E1E-4F96-BDCB-5BDA31FF994A}" v="2" dt="2023-11-23T13:33:39.35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8150"/>
  </p:normalViewPr>
  <p:slideViewPr>
    <p:cSldViewPr>
      <p:cViewPr varScale="1">
        <p:scale>
          <a:sx n="60" d="100"/>
          <a:sy n="60" d="100"/>
        </p:scale>
        <p:origin x="1632" y="72"/>
      </p:cViewPr>
      <p:guideLst>
        <p:guide orient="horz" pos="2880"/>
        <p:guide pos="2160"/>
      </p:guideLst>
    </p:cSldViewPr>
  </p:slideViewPr>
  <p:notesTextViewPr>
    <p:cViewPr>
      <p:scale>
        <a:sx n="125" d="100"/>
        <a:sy n="125" d="100"/>
      </p:scale>
      <p:origin x="0" y="-36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 Hölscher | Baaz&amp;co" userId="907c97bf-2acb-404d-a412-bef58b44c3b3" providerId="ADAL" clId="{27BAAEF7-2E1E-4F96-BDCB-5BDA31FF994A}"/>
    <pc:docChg chg="modSld sldOrd modNotesMaster">
      <pc:chgData name="Rob Hölscher | Baaz&amp;co" userId="907c97bf-2acb-404d-a412-bef58b44c3b3" providerId="ADAL" clId="{27BAAEF7-2E1E-4F96-BDCB-5BDA31FF994A}" dt="2023-11-23T13:33:39.341" v="8"/>
      <pc:docMkLst>
        <pc:docMk/>
      </pc:docMkLst>
      <pc:sldChg chg="modSp mod">
        <pc:chgData name="Rob Hölscher | Baaz&amp;co" userId="907c97bf-2acb-404d-a412-bef58b44c3b3" providerId="ADAL" clId="{27BAAEF7-2E1E-4F96-BDCB-5BDA31FF994A}" dt="2023-11-23T13:25:53.135" v="6" actId="20577"/>
        <pc:sldMkLst>
          <pc:docMk/>
          <pc:sldMk cId="3446912497" sldId="264"/>
        </pc:sldMkLst>
        <pc:spChg chg="mod">
          <ac:chgData name="Rob Hölscher | Baaz&amp;co" userId="907c97bf-2acb-404d-a412-bef58b44c3b3" providerId="ADAL" clId="{27BAAEF7-2E1E-4F96-BDCB-5BDA31FF994A}" dt="2023-11-23T13:25:53.135" v="6" actId="20577"/>
          <ac:spMkLst>
            <pc:docMk/>
            <pc:sldMk cId="3446912497" sldId="264"/>
            <ac:spMk id="35" creationId="{00000000-0000-0000-0000-000000000000}"/>
          </ac:spMkLst>
        </pc:spChg>
      </pc:sldChg>
      <pc:sldChg chg="ord">
        <pc:chgData name="Rob Hölscher | Baaz&amp;co" userId="907c97bf-2acb-404d-a412-bef58b44c3b3" providerId="ADAL" clId="{27BAAEF7-2E1E-4F96-BDCB-5BDA31FF994A}" dt="2023-08-01T08:07:04.754" v="1"/>
        <pc:sldMkLst>
          <pc:docMk/>
          <pc:sldMk cId="4110613241" sldId="2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8972" cy="494424"/>
          </a:xfrm>
          <a:prstGeom prst="rect">
            <a:avLst/>
          </a:prstGeom>
        </p:spPr>
        <p:txBody>
          <a:bodyPr vert="horz" lIns="48326" tIns="24163" rIns="48326" bIns="24163" rtlCol="0"/>
          <a:lstStyle>
            <a:lvl1pPr algn="l">
              <a:defRPr sz="6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15195" y="1"/>
            <a:ext cx="2918972" cy="494424"/>
          </a:xfrm>
          <a:prstGeom prst="rect">
            <a:avLst/>
          </a:prstGeom>
        </p:spPr>
        <p:txBody>
          <a:bodyPr vert="horz" lIns="48326" tIns="24163" rIns="48326" bIns="24163" rtlCol="0"/>
          <a:lstStyle>
            <a:lvl1pPr algn="r">
              <a:defRPr sz="600"/>
            </a:lvl1pPr>
          </a:lstStyle>
          <a:p>
            <a:fld id="{E259F2D6-2589-9742-91F8-CE5E05C9453A}" type="datetimeFigureOut">
              <a:rPr lang="nl-NL" smtClean="0"/>
              <a:t>23-11-2023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11163" y="1235075"/>
            <a:ext cx="5913437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48326" tIns="24163" rIns="48326" bIns="24163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3364" y="4747577"/>
            <a:ext cx="5389036" cy="3886141"/>
          </a:xfrm>
          <a:prstGeom prst="rect">
            <a:avLst/>
          </a:prstGeom>
        </p:spPr>
        <p:txBody>
          <a:bodyPr vert="horz" lIns="48326" tIns="24163" rIns="48326" bIns="24163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1890"/>
            <a:ext cx="2918972" cy="494423"/>
          </a:xfrm>
          <a:prstGeom prst="rect">
            <a:avLst/>
          </a:prstGeom>
        </p:spPr>
        <p:txBody>
          <a:bodyPr vert="horz" lIns="48326" tIns="24163" rIns="48326" bIns="24163" rtlCol="0" anchor="b"/>
          <a:lstStyle>
            <a:lvl1pPr algn="l">
              <a:defRPr sz="6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15195" y="9371890"/>
            <a:ext cx="2918972" cy="494423"/>
          </a:xfrm>
          <a:prstGeom prst="rect">
            <a:avLst/>
          </a:prstGeom>
        </p:spPr>
        <p:txBody>
          <a:bodyPr vert="horz" lIns="48326" tIns="24163" rIns="48326" bIns="24163" rtlCol="0" anchor="b"/>
          <a:lstStyle>
            <a:lvl1pPr algn="r">
              <a:defRPr sz="600"/>
            </a:lvl1pPr>
          </a:lstStyle>
          <a:p>
            <a:fld id="{10454F1E-8ADA-534D-A580-5E23E71308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65604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260">
              <a:defRPr/>
            </a:pPr>
            <a:r>
              <a:rPr lang="nl-NL" sz="600" dirty="0">
                <a:latin typeface="NHaasGroteskDSPro-55Rg"/>
              </a:rPr>
              <a:t>Spreeksuggestie:</a:t>
            </a:r>
            <a:endParaRPr lang="nl-NL" dirty="0"/>
          </a:p>
          <a:p>
            <a:endParaRPr lang="nl-NL" dirty="0"/>
          </a:p>
          <a:p>
            <a:r>
              <a:rPr lang="nl-NL" dirty="0"/>
              <a:t>Wel eens vastgelopen als ondernemer? </a:t>
            </a:r>
          </a:p>
          <a:p>
            <a:r>
              <a:rPr lang="nl-NL" dirty="0"/>
              <a:t>Ik heb het meerdere malen gezien, en loop zelf ook wel eens vast.</a:t>
            </a:r>
          </a:p>
          <a:p>
            <a:endParaRPr lang="nl-NL" dirty="0"/>
          </a:p>
          <a:p>
            <a:r>
              <a:rPr lang="nl-NL" dirty="0"/>
              <a:t>Even de bomen door het bos niet meer zien. Gebeurt iedereen. </a:t>
            </a:r>
          </a:p>
          <a:p>
            <a:r>
              <a:rPr lang="nl-NL" dirty="0"/>
              <a:t>Precies daarvoor is Ik Ben Drents Ondernemer in het leven geroepen.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54F1E-8ADA-534D-A580-5E23E713081A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8752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nl-NL" sz="600" dirty="0">
                <a:latin typeface="NHaasGroteskDSPro-55Rg"/>
              </a:rPr>
              <a:t>Spreeksuggestie:</a:t>
            </a:r>
          </a:p>
          <a:p>
            <a:pPr algn="l"/>
            <a:endParaRPr lang="nl-NL" sz="600" dirty="0">
              <a:latin typeface="NHaasGroteskDSPro-55Rg"/>
            </a:endParaRPr>
          </a:p>
          <a:p>
            <a:pPr algn="l"/>
            <a:r>
              <a:rPr lang="nl-NL" sz="600" dirty="0">
                <a:latin typeface="NHaasGroteskDSPro-55Rg"/>
              </a:rPr>
              <a:t>Het midden- en kleinbedrijf is belangrijk voor onze economie. Ook jij maakt daar deel van uit.</a:t>
            </a:r>
          </a:p>
          <a:p>
            <a:pPr algn="l"/>
            <a:r>
              <a:rPr lang="nl-NL" sz="600" dirty="0">
                <a:latin typeface="NHaasGroteskDSPro-55Rg"/>
              </a:rPr>
              <a:t>Wij willen jou als Drents ondernemer een extra steuntje in de rug bieden, in welke fase van</a:t>
            </a:r>
          </a:p>
          <a:p>
            <a:pPr algn="l"/>
            <a:r>
              <a:rPr lang="nl-NL" sz="600" dirty="0">
                <a:latin typeface="NHaasGroteskDSPro-55Rg"/>
              </a:rPr>
              <a:t>ondernemerschap jij ook zit.</a:t>
            </a:r>
          </a:p>
          <a:p>
            <a:pPr algn="l"/>
            <a:endParaRPr lang="nl-NL" sz="600" dirty="0">
              <a:latin typeface="NHaasGroteskDSPro-55Rg"/>
            </a:endParaRPr>
          </a:p>
          <a:p>
            <a:pPr algn="l"/>
            <a:r>
              <a:rPr lang="nl-NL" sz="600" dirty="0">
                <a:latin typeface="NHaasGroteskDSPro-55Rg"/>
              </a:rPr>
              <a:t>Daarom kan je als ondernemer altijd terecht bij onze partner, Ik Ben Drents Ondernemer,</a:t>
            </a:r>
          </a:p>
          <a:p>
            <a:pPr algn="l"/>
            <a:r>
              <a:rPr lang="nl-NL" sz="600" dirty="0">
                <a:latin typeface="NHaasGroteskDSPro-55Rg"/>
              </a:rPr>
              <a:t>om met een adviseur te spreken, een plan te maken of om antwoorden te krijgen op al jouw</a:t>
            </a:r>
          </a:p>
          <a:p>
            <a:pPr algn="l"/>
            <a:r>
              <a:rPr lang="nl-NL" sz="600" dirty="0">
                <a:latin typeface="NHaasGroteskDSPro-55Rg"/>
              </a:rPr>
              <a:t>ondernemersvragen.</a:t>
            </a:r>
          </a:p>
          <a:p>
            <a:pPr algn="l"/>
            <a:endParaRPr lang="nl-NL" sz="600" dirty="0">
              <a:latin typeface="NHaasGroteskDSPro-55Rg"/>
            </a:endParaRPr>
          </a:p>
          <a:p>
            <a:pPr algn="l"/>
            <a:r>
              <a:rPr lang="nl-NL" sz="600" dirty="0">
                <a:latin typeface="NHaasGroteskDSPro-55Rg"/>
              </a:rPr>
              <a:t>Ook geven we de ondernemers in heel Drenthe een steuntje in de rug in de vorm van</a:t>
            </a:r>
          </a:p>
          <a:p>
            <a:pPr algn="l"/>
            <a:r>
              <a:rPr lang="nl-NL" sz="600" dirty="0">
                <a:latin typeface="NHaasGroteskDSPro-55Rg"/>
              </a:rPr>
              <a:t>bijeenkomsten, </a:t>
            </a:r>
            <a:r>
              <a:rPr lang="nl-NL" sz="600" dirty="0" err="1">
                <a:latin typeface="NHaasGroteskDSPro-55Rg"/>
              </a:rPr>
              <a:t>webinars</a:t>
            </a:r>
            <a:r>
              <a:rPr lang="nl-NL" sz="600" dirty="0">
                <a:latin typeface="NHaasGroteskDSPro-55Rg"/>
              </a:rPr>
              <a:t>, workshops, telefonische ondersteuning en vouchers.</a:t>
            </a:r>
          </a:p>
          <a:p>
            <a:pPr algn="l"/>
            <a:r>
              <a:rPr lang="nl-NL" sz="600" dirty="0">
                <a:latin typeface="NHaasGroteskDSPro-55Rg"/>
              </a:rPr>
              <a:t>Wat is Ik Ben Drents Ondernemer? Ik Ben Drents Ondernemer is een initiatief van de</a:t>
            </a:r>
          </a:p>
          <a:p>
            <a:pPr algn="l"/>
            <a:r>
              <a:rPr lang="nl-NL" sz="600" dirty="0">
                <a:latin typeface="NHaasGroteskDSPro-55Rg"/>
              </a:rPr>
              <a:t>provincie Drenthe in samenwerking met onder meer de NOM, het MKB-fonds en de Drentse</a:t>
            </a:r>
          </a:p>
          <a:p>
            <a:pPr algn="l"/>
            <a:r>
              <a:rPr lang="nl-NL" sz="600" dirty="0">
                <a:latin typeface="NHaasGroteskDSPro-55Rg"/>
              </a:rPr>
              <a:t>gemeenten, voor Drentse ondernemers met ambitie.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54F1E-8ADA-534D-A580-5E23E713081A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7802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260">
              <a:defRPr/>
            </a:pPr>
            <a:r>
              <a:rPr lang="nl-NL" sz="500" dirty="0">
                <a:latin typeface="NHaasGroteskDSPro-55Rg"/>
              </a:rPr>
              <a:t>Spreeksuggestie:</a:t>
            </a:r>
          </a:p>
          <a:p>
            <a:endParaRPr lang="nl-NL" dirty="0"/>
          </a:p>
          <a:p>
            <a:pPr algn="l"/>
            <a:r>
              <a:rPr lang="nl-NL" sz="600" dirty="0">
                <a:latin typeface="NHaasGroteskDSPro-75Bd"/>
              </a:rPr>
              <a:t>Zeg eens, waarvoor kan je er terecht?</a:t>
            </a:r>
          </a:p>
          <a:p>
            <a:pPr algn="l"/>
            <a:r>
              <a:rPr lang="nl-NL" sz="600" dirty="0">
                <a:latin typeface="NHaasGroteskDSPro-55Rg"/>
              </a:rPr>
              <a:t>Nou, bij Ik Ben Drents Ondernemer is er per vraaggebied wel een passend onderdeel te</a:t>
            </a:r>
          </a:p>
          <a:p>
            <a:pPr algn="l"/>
            <a:r>
              <a:rPr lang="nl-NL" sz="600" dirty="0">
                <a:latin typeface="NHaasGroteskDSPro-55Rg"/>
              </a:rPr>
              <a:t>vinden! Ook als je nog niet helemaal je vraag hebt geformuleerd kan je met jouw onderneming</a:t>
            </a:r>
          </a:p>
          <a:p>
            <a:pPr algn="l"/>
            <a:r>
              <a:rPr lang="nl-NL" sz="600" dirty="0">
                <a:latin typeface="NHaasGroteskDSPro-55Rg"/>
              </a:rPr>
              <a:t>de volgende stap maken via de kennis van onze adviseurs en medewerkers. Concreet zijn het</a:t>
            </a:r>
          </a:p>
          <a:p>
            <a:pPr algn="l"/>
            <a:r>
              <a:rPr lang="nl-NL" sz="600" dirty="0">
                <a:latin typeface="NHaasGroteskDSPro-55Rg"/>
              </a:rPr>
              <a:t>de volgende onderwerpen;</a:t>
            </a:r>
          </a:p>
          <a:p>
            <a:pPr algn="l"/>
            <a:r>
              <a:rPr lang="nl-NL" sz="600" dirty="0">
                <a:latin typeface="NHaasGroteskDSPro-55Rg"/>
              </a:rPr>
              <a:t>• Starten</a:t>
            </a:r>
          </a:p>
          <a:p>
            <a:pPr algn="l"/>
            <a:r>
              <a:rPr lang="nl-NL" sz="600" dirty="0">
                <a:latin typeface="NHaasGroteskDSPro-55Rg"/>
              </a:rPr>
              <a:t>• Groeien</a:t>
            </a:r>
          </a:p>
          <a:p>
            <a:pPr algn="l"/>
            <a:r>
              <a:rPr lang="nl-NL" sz="600" dirty="0">
                <a:latin typeface="NHaasGroteskDSPro-55Rg"/>
              </a:rPr>
              <a:t>• Innoveren</a:t>
            </a:r>
          </a:p>
          <a:p>
            <a:pPr algn="l"/>
            <a:r>
              <a:rPr lang="nl-NL" sz="600" dirty="0">
                <a:latin typeface="NHaasGroteskDSPro-55Rg"/>
              </a:rPr>
              <a:t>• Exporteren</a:t>
            </a:r>
          </a:p>
          <a:p>
            <a:pPr algn="l"/>
            <a:r>
              <a:rPr lang="nl-NL" sz="600" dirty="0">
                <a:latin typeface="NHaasGroteskDSPro-55Rg"/>
              </a:rPr>
              <a:t>• Financieren</a:t>
            </a:r>
          </a:p>
          <a:p>
            <a:pPr algn="l"/>
            <a:r>
              <a:rPr lang="nl-NL" sz="600" dirty="0">
                <a:latin typeface="NHaasGroteskDSPro-55Rg"/>
              </a:rPr>
              <a:t>• </a:t>
            </a:r>
            <a:r>
              <a:rPr lang="nl-NL" sz="600" dirty="0" err="1">
                <a:latin typeface="NHaasGroteskDSPro-55Rg"/>
              </a:rPr>
              <a:t>Vergroenen</a:t>
            </a:r>
            <a:endParaRPr lang="nl-NL" sz="600" dirty="0">
              <a:latin typeface="NHaasGroteskDSPro-55Rg"/>
            </a:endParaRPr>
          </a:p>
          <a:p>
            <a:pPr algn="l"/>
            <a:r>
              <a:rPr lang="nl-NL" sz="600" dirty="0">
                <a:latin typeface="NHaasGroteskDSPro-55Rg"/>
              </a:rPr>
              <a:t>• Digitaliseren</a:t>
            </a:r>
          </a:p>
          <a:p>
            <a:pPr algn="l"/>
            <a:r>
              <a:rPr lang="nl-NL" sz="600" dirty="0">
                <a:latin typeface="NHaasGroteskDSPro-55Rg"/>
              </a:rPr>
              <a:t>Kortom; er zijn veel verschillende expertises bij de organisatie, waarbij je ook nog eens</a:t>
            </a:r>
          </a:p>
          <a:p>
            <a:pPr algn="l"/>
            <a:r>
              <a:rPr lang="nl-NL" sz="600" dirty="0">
                <a:latin typeface="NHaasGroteskDSPro-55Rg"/>
              </a:rPr>
              <a:t>programma’s kunt volgen om het onderste uit jouw </a:t>
            </a:r>
            <a:r>
              <a:rPr lang="nl-NL" sz="600" dirty="0" err="1">
                <a:latin typeface="NHaasGroteskDSPro-55Rg"/>
              </a:rPr>
              <a:t>ondernemerskan</a:t>
            </a:r>
            <a:r>
              <a:rPr lang="nl-NL" sz="600" dirty="0">
                <a:latin typeface="NHaasGroteskDSPro-55Rg"/>
              </a:rPr>
              <a:t> te halen!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54F1E-8ADA-534D-A580-5E23E713081A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0844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260">
              <a:defRPr/>
            </a:pPr>
            <a:r>
              <a:rPr lang="nl-NL" sz="600" dirty="0">
                <a:latin typeface="NHaasGroteskDSPro-55Rg"/>
              </a:rPr>
              <a:t>Spreeksuggestie:</a:t>
            </a:r>
          </a:p>
          <a:p>
            <a:endParaRPr lang="nl-NL" dirty="0"/>
          </a:p>
          <a:p>
            <a:r>
              <a:rPr lang="nl-NL" dirty="0"/>
              <a:t>Op meerdere manieren kan je in contact komen met IBDO. De manier waarop jij het prettigst vind werkt vaak het beste.</a:t>
            </a:r>
          </a:p>
          <a:p>
            <a:endParaRPr lang="nl-NL" dirty="0"/>
          </a:p>
          <a:p>
            <a:r>
              <a:rPr lang="nl-NL" dirty="0"/>
              <a:t>Zo kan je zomaar binnenlopen op samenwerkdagen in Assen, Emmen of Hoogeveen (hou onze </a:t>
            </a:r>
            <a:r>
              <a:rPr lang="nl-NL" dirty="0" err="1"/>
              <a:t>social</a:t>
            </a:r>
            <a:r>
              <a:rPr lang="nl-NL" dirty="0"/>
              <a:t> media en nieuwsbrieven in de gaten). </a:t>
            </a:r>
          </a:p>
          <a:p>
            <a:r>
              <a:rPr lang="nl-NL" dirty="0"/>
              <a:t>Ook kan je via de website direct contact opnemen met een adviseur die gespecialiseerd is in jouw vraaggebied. </a:t>
            </a:r>
          </a:p>
          <a:p>
            <a:endParaRPr lang="nl-NL" dirty="0"/>
          </a:p>
          <a:p>
            <a:r>
              <a:rPr lang="nl-NL" dirty="0"/>
              <a:t>Heb je je vraag nog niet helemaal geformuleerd? Of wil je eerst meer weten over werkwijzen? Dan kan je ook gewoon mailen of bellen. </a:t>
            </a:r>
          </a:p>
          <a:p>
            <a:r>
              <a:rPr lang="nl-NL" dirty="0"/>
              <a:t>IBDO doet er alles aan om ondernemen in Drenthe makkelijker te maken voor jou, maak er dus gebruik van!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54F1E-8ADA-534D-A580-5E23E713081A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7336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260">
              <a:defRPr/>
            </a:pPr>
            <a:r>
              <a:rPr lang="nl-NL" sz="600" dirty="0">
                <a:latin typeface="NHaasGroteskDSPro-55Rg"/>
              </a:rPr>
              <a:t>Spreeksuggestie:</a:t>
            </a:r>
          </a:p>
          <a:p>
            <a:endParaRPr lang="nl-NL" dirty="0"/>
          </a:p>
          <a:p>
            <a:r>
              <a:rPr lang="nl-NL" dirty="0"/>
              <a:t>Op meerdere manieren kan je in contact komen met IBDO. De manier waarop jij het prettigst vind werkt vaak het beste.</a:t>
            </a:r>
          </a:p>
          <a:p>
            <a:endParaRPr lang="nl-NL" dirty="0"/>
          </a:p>
          <a:p>
            <a:r>
              <a:rPr lang="nl-NL" dirty="0"/>
              <a:t>Zo kan je zomaar binnenlopen op samenwerkdagen in Assen, Emmen of Hoogeveen (hou onze </a:t>
            </a:r>
            <a:r>
              <a:rPr lang="nl-NL" dirty="0" err="1"/>
              <a:t>social</a:t>
            </a:r>
            <a:r>
              <a:rPr lang="nl-NL" dirty="0"/>
              <a:t> media en nieuwsbrieven in de gaten). </a:t>
            </a:r>
          </a:p>
          <a:p>
            <a:r>
              <a:rPr lang="nl-NL" dirty="0"/>
              <a:t>Ook kan je via de website direct contact opnemen met een adviseur die gespecialiseerd is in jouw vraaggebied. </a:t>
            </a:r>
          </a:p>
          <a:p>
            <a:endParaRPr lang="nl-NL" dirty="0"/>
          </a:p>
          <a:p>
            <a:r>
              <a:rPr lang="nl-NL" dirty="0"/>
              <a:t>Heb je je vraag nog niet helemaal geformuleerd? Of wil je eerst meer weten over werkwijzen? Dan kan je ook gewoon mailen of bellen. </a:t>
            </a:r>
          </a:p>
          <a:p>
            <a:r>
              <a:rPr lang="nl-NL" dirty="0"/>
              <a:t>IBDO doet er alles aan om ondernemen in Drenthe makkelijker te maken voor jou, maak er dus gebruik van!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54F1E-8ADA-534D-A580-5E23E713081A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916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83260">
              <a:defRPr/>
            </a:pPr>
            <a:r>
              <a:rPr lang="nl-NL" sz="600" dirty="0">
                <a:latin typeface="NHaasGroteskDSPro-55Rg"/>
              </a:rPr>
              <a:t>Spreeksuggestie:</a:t>
            </a:r>
          </a:p>
          <a:p>
            <a:endParaRPr lang="nl-NL" dirty="0"/>
          </a:p>
          <a:p>
            <a:r>
              <a:rPr lang="nl-NL" dirty="0"/>
              <a:t>Op meerdere manieren kan je in contact komen met IBDO. De manier waarop jij het prettigst vind werkt vaak het beste.</a:t>
            </a:r>
          </a:p>
          <a:p>
            <a:endParaRPr lang="nl-NL" dirty="0"/>
          </a:p>
          <a:p>
            <a:r>
              <a:rPr lang="nl-NL" dirty="0"/>
              <a:t>Zo kan je zomaar binnenlopen op samenwerkdagen in Assen, Emmen of Hoogeveen (hou onze </a:t>
            </a:r>
            <a:r>
              <a:rPr lang="nl-NL" dirty="0" err="1"/>
              <a:t>social</a:t>
            </a:r>
            <a:r>
              <a:rPr lang="nl-NL" dirty="0"/>
              <a:t> media en nieuwsbrieven in de gaten). </a:t>
            </a:r>
          </a:p>
          <a:p>
            <a:r>
              <a:rPr lang="nl-NL" dirty="0"/>
              <a:t>Ook kan je via de website direct contact opnemen met een adviseur die gespecialiseerd is in jouw vraaggebied. </a:t>
            </a:r>
          </a:p>
          <a:p>
            <a:endParaRPr lang="nl-NL" dirty="0"/>
          </a:p>
          <a:p>
            <a:r>
              <a:rPr lang="nl-NL" dirty="0"/>
              <a:t>Heb je je vraag nog niet helemaal geformuleerd? Of wil je eerst meer weten over werkwijzen? Dan kan je ook gewoon mailen of bellen. </a:t>
            </a:r>
          </a:p>
          <a:p>
            <a:r>
              <a:rPr lang="nl-NL" dirty="0"/>
              <a:t>IBDO doet er alles aan om ondernemen in Drenthe makkelijker te maken voor jou, maak er dus gebruik van! 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54F1E-8ADA-534D-A580-5E23E713081A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34693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454F1E-8ADA-534D-A580-5E23E713081A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1431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4970" y="601213"/>
            <a:ext cx="3849370" cy="1105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5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24970" y="2700186"/>
            <a:ext cx="11984355" cy="26981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hyperlink" Target="http://www.ikbendrentsondernemer.nl/" TargetMode="External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10" Type="http://schemas.openxmlformats.org/officeDocument/2006/relationships/image" Target="../media/image24.png"/><Relationship Id="rId4" Type="http://schemas.openxmlformats.org/officeDocument/2006/relationships/image" Target="../media/image18.emf"/><Relationship Id="rId9" Type="http://schemas.openxmlformats.org/officeDocument/2006/relationships/image" Target="../media/image2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2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635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729018" y="5644502"/>
                </a:moveTo>
                <a:lnTo>
                  <a:pt x="0" y="4872380"/>
                </a:lnTo>
                <a:lnTo>
                  <a:pt x="0" y="6416649"/>
                </a:lnTo>
                <a:lnTo>
                  <a:pt x="729018" y="5644502"/>
                </a:lnTo>
                <a:close/>
              </a:path>
              <a:path w="20104100" h="11308715">
                <a:moveTo>
                  <a:pt x="3661562" y="5644502"/>
                </a:moveTo>
                <a:lnTo>
                  <a:pt x="0" y="1766417"/>
                </a:lnTo>
                <a:lnTo>
                  <a:pt x="0" y="3318675"/>
                </a:lnTo>
                <a:lnTo>
                  <a:pt x="2196452" y="5644502"/>
                </a:lnTo>
                <a:lnTo>
                  <a:pt x="0" y="7970342"/>
                </a:lnTo>
                <a:lnTo>
                  <a:pt x="0" y="9522612"/>
                </a:lnTo>
                <a:lnTo>
                  <a:pt x="3661562" y="5644502"/>
                </a:lnTo>
                <a:close/>
              </a:path>
              <a:path w="20104100" h="11308715">
                <a:moveTo>
                  <a:pt x="6594132" y="5644515"/>
                </a:moveTo>
                <a:lnTo>
                  <a:pt x="5860402" y="4868634"/>
                </a:lnTo>
                <a:lnTo>
                  <a:pt x="1263611" y="0"/>
                </a:lnTo>
                <a:lnTo>
                  <a:pt x="0" y="0"/>
                </a:lnTo>
                <a:lnTo>
                  <a:pt x="0" y="213423"/>
                </a:lnTo>
                <a:lnTo>
                  <a:pt x="5127853" y="5644515"/>
                </a:lnTo>
                <a:lnTo>
                  <a:pt x="0" y="11075607"/>
                </a:lnTo>
                <a:lnTo>
                  <a:pt x="0" y="11308550"/>
                </a:lnTo>
                <a:lnTo>
                  <a:pt x="1245171" y="11308550"/>
                </a:lnTo>
                <a:lnTo>
                  <a:pt x="5860402" y="6420396"/>
                </a:lnTo>
                <a:lnTo>
                  <a:pt x="6594132" y="5644515"/>
                </a:lnTo>
                <a:close/>
              </a:path>
              <a:path w="20104100" h="11308715">
                <a:moveTo>
                  <a:pt x="9531858" y="5644515"/>
                </a:moveTo>
                <a:lnTo>
                  <a:pt x="4202480" y="0"/>
                </a:lnTo>
                <a:lnTo>
                  <a:pt x="2808643" y="0"/>
                </a:lnTo>
                <a:lnTo>
                  <a:pt x="2808643" y="76682"/>
                </a:lnTo>
                <a:lnTo>
                  <a:pt x="8066722" y="5644515"/>
                </a:lnTo>
                <a:lnTo>
                  <a:pt x="2808643" y="11212335"/>
                </a:lnTo>
                <a:lnTo>
                  <a:pt x="2808643" y="11308550"/>
                </a:lnTo>
                <a:lnTo>
                  <a:pt x="4184040" y="11308550"/>
                </a:lnTo>
                <a:lnTo>
                  <a:pt x="9531858" y="5644515"/>
                </a:lnTo>
                <a:close/>
              </a:path>
              <a:path w="20104100" h="11308715">
                <a:moveTo>
                  <a:pt x="12464402" y="5644515"/>
                </a:moveTo>
                <a:lnTo>
                  <a:pt x="11730673" y="4868634"/>
                </a:lnTo>
                <a:lnTo>
                  <a:pt x="7133882" y="0"/>
                </a:lnTo>
                <a:lnTo>
                  <a:pt x="5668759" y="0"/>
                </a:lnTo>
                <a:lnTo>
                  <a:pt x="10998137" y="5644515"/>
                </a:lnTo>
                <a:lnTo>
                  <a:pt x="5650331" y="11308550"/>
                </a:lnTo>
                <a:lnTo>
                  <a:pt x="7115442" y="11308550"/>
                </a:lnTo>
                <a:lnTo>
                  <a:pt x="11730673" y="6420396"/>
                </a:lnTo>
                <a:lnTo>
                  <a:pt x="12464402" y="5644515"/>
                </a:lnTo>
                <a:close/>
              </a:path>
              <a:path w="20104100" h="11308715">
                <a:moveTo>
                  <a:pt x="15414041" y="5644515"/>
                </a:moveTo>
                <a:lnTo>
                  <a:pt x="10084664" y="0"/>
                </a:lnTo>
                <a:lnTo>
                  <a:pt x="8690826" y="0"/>
                </a:lnTo>
                <a:lnTo>
                  <a:pt x="8690826" y="76682"/>
                </a:lnTo>
                <a:lnTo>
                  <a:pt x="13948905" y="5644515"/>
                </a:lnTo>
                <a:lnTo>
                  <a:pt x="8690826" y="11212335"/>
                </a:lnTo>
                <a:lnTo>
                  <a:pt x="8690826" y="11308550"/>
                </a:lnTo>
                <a:lnTo>
                  <a:pt x="10066223" y="11308550"/>
                </a:lnTo>
                <a:lnTo>
                  <a:pt x="15414041" y="5644515"/>
                </a:lnTo>
                <a:close/>
              </a:path>
              <a:path w="20104100" h="11308715">
                <a:moveTo>
                  <a:pt x="18346585" y="5644515"/>
                </a:moveTo>
                <a:lnTo>
                  <a:pt x="17612868" y="4868634"/>
                </a:lnTo>
                <a:lnTo>
                  <a:pt x="13016065" y="0"/>
                </a:lnTo>
                <a:lnTo>
                  <a:pt x="11550942" y="0"/>
                </a:lnTo>
                <a:lnTo>
                  <a:pt x="16880320" y="5644515"/>
                </a:lnTo>
                <a:lnTo>
                  <a:pt x="11532514" y="11308550"/>
                </a:lnTo>
                <a:lnTo>
                  <a:pt x="12997637" y="11308550"/>
                </a:lnTo>
                <a:lnTo>
                  <a:pt x="17612868" y="6420396"/>
                </a:lnTo>
                <a:lnTo>
                  <a:pt x="18346585" y="5644515"/>
                </a:lnTo>
                <a:close/>
              </a:path>
              <a:path w="20104100" h="11308715">
                <a:moveTo>
                  <a:pt x="20104088" y="8447507"/>
                </a:moveTo>
                <a:lnTo>
                  <a:pt x="17402785" y="11308550"/>
                </a:lnTo>
                <a:lnTo>
                  <a:pt x="18867895" y="11308550"/>
                </a:lnTo>
                <a:lnTo>
                  <a:pt x="20104088" y="9999269"/>
                </a:lnTo>
                <a:lnTo>
                  <a:pt x="20104088" y="8447507"/>
                </a:lnTo>
                <a:close/>
              </a:path>
              <a:path w="20104100" h="11308715">
                <a:moveTo>
                  <a:pt x="20104088" y="4394505"/>
                </a:moveTo>
                <a:lnTo>
                  <a:pt x="15954934" y="0"/>
                </a:lnTo>
                <a:lnTo>
                  <a:pt x="14561096" y="0"/>
                </a:lnTo>
                <a:lnTo>
                  <a:pt x="14561096" y="76682"/>
                </a:lnTo>
                <a:lnTo>
                  <a:pt x="19819176" y="5644515"/>
                </a:lnTo>
                <a:lnTo>
                  <a:pt x="14561096" y="11212335"/>
                </a:lnTo>
                <a:lnTo>
                  <a:pt x="14561096" y="11308550"/>
                </a:lnTo>
                <a:lnTo>
                  <a:pt x="15936494" y="11308550"/>
                </a:lnTo>
                <a:lnTo>
                  <a:pt x="20104088" y="6894512"/>
                </a:lnTo>
                <a:lnTo>
                  <a:pt x="20104088" y="4394505"/>
                </a:lnTo>
                <a:close/>
              </a:path>
              <a:path w="20104100" h="11308715">
                <a:moveTo>
                  <a:pt x="20104088" y="1289761"/>
                </a:moveTo>
                <a:lnTo>
                  <a:pt x="18886335" y="0"/>
                </a:lnTo>
                <a:lnTo>
                  <a:pt x="17421213" y="0"/>
                </a:lnTo>
                <a:lnTo>
                  <a:pt x="20104088" y="2841523"/>
                </a:lnTo>
                <a:lnTo>
                  <a:pt x="20104088" y="1289761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5" name="object 5"/>
          <p:cNvGrpSpPr/>
          <p:nvPr/>
        </p:nvGrpSpPr>
        <p:grpSpPr>
          <a:xfrm>
            <a:off x="5182990" y="2759075"/>
            <a:ext cx="9738120" cy="5715000"/>
            <a:chOff x="15778867" y="8806423"/>
            <a:chExt cx="3472179" cy="2037714"/>
          </a:xfrm>
        </p:grpSpPr>
        <p:sp>
          <p:nvSpPr>
            <p:cNvPr id="6" name="object 6"/>
            <p:cNvSpPr/>
            <p:nvPr/>
          </p:nvSpPr>
          <p:spPr>
            <a:xfrm>
              <a:off x="15778867" y="8806423"/>
              <a:ext cx="3472179" cy="2037714"/>
            </a:xfrm>
            <a:custGeom>
              <a:avLst/>
              <a:gdLst/>
              <a:ahLst/>
              <a:cxnLst/>
              <a:rect l="l" t="t" r="r" b="b"/>
              <a:pathLst>
                <a:path w="3472180" h="2037715">
                  <a:moveTo>
                    <a:pt x="2453244" y="0"/>
                  </a:moveTo>
                  <a:lnTo>
                    <a:pt x="2453244" y="376093"/>
                  </a:lnTo>
                  <a:lnTo>
                    <a:pt x="0" y="376093"/>
                  </a:lnTo>
                  <a:lnTo>
                    <a:pt x="0" y="1259260"/>
                  </a:lnTo>
                  <a:lnTo>
                    <a:pt x="2931" y="1310605"/>
                  </a:lnTo>
                  <a:lnTo>
                    <a:pt x="11471" y="1359851"/>
                  </a:lnTo>
                  <a:lnTo>
                    <a:pt x="25237" y="1406547"/>
                  </a:lnTo>
                  <a:lnTo>
                    <a:pt x="43847" y="1450242"/>
                  </a:lnTo>
                  <a:lnTo>
                    <a:pt x="66916" y="1490485"/>
                  </a:lnTo>
                  <a:lnTo>
                    <a:pt x="94063" y="1526825"/>
                  </a:lnTo>
                  <a:lnTo>
                    <a:pt x="124906" y="1558811"/>
                  </a:lnTo>
                  <a:lnTo>
                    <a:pt x="159061" y="1585993"/>
                  </a:lnTo>
                  <a:lnTo>
                    <a:pt x="196146" y="1607919"/>
                  </a:lnTo>
                  <a:lnTo>
                    <a:pt x="235777" y="1624139"/>
                  </a:lnTo>
                  <a:lnTo>
                    <a:pt x="277574" y="1634202"/>
                  </a:lnTo>
                  <a:lnTo>
                    <a:pt x="321152" y="1637656"/>
                  </a:lnTo>
                  <a:lnTo>
                    <a:pt x="2453244" y="1637761"/>
                  </a:lnTo>
                  <a:lnTo>
                    <a:pt x="2453244" y="2037131"/>
                  </a:lnTo>
                  <a:lnTo>
                    <a:pt x="3472177" y="1018932"/>
                  </a:lnTo>
                  <a:lnTo>
                    <a:pt x="24532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806902" y="8874104"/>
              <a:ext cx="3364865" cy="1822450"/>
            </a:xfrm>
            <a:custGeom>
              <a:avLst/>
              <a:gdLst/>
              <a:ahLst/>
              <a:cxnLst/>
              <a:rect l="l" t="t" r="r" b="b"/>
              <a:pathLst>
                <a:path w="3364865" h="1822450">
                  <a:moveTo>
                    <a:pt x="2453244" y="0"/>
                  </a:moveTo>
                  <a:lnTo>
                    <a:pt x="2453244" y="336450"/>
                  </a:lnTo>
                  <a:lnTo>
                    <a:pt x="0" y="336450"/>
                  </a:lnTo>
                  <a:lnTo>
                    <a:pt x="0" y="1191586"/>
                  </a:lnTo>
                  <a:lnTo>
                    <a:pt x="3853" y="1239334"/>
                  </a:lnTo>
                  <a:lnTo>
                    <a:pt x="15008" y="1284629"/>
                  </a:lnTo>
                  <a:lnTo>
                    <a:pt x="32860" y="1326866"/>
                  </a:lnTo>
                  <a:lnTo>
                    <a:pt x="56801" y="1365438"/>
                  </a:lnTo>
                  <a:lnTo>
                    <a:pt x="86226" y="1399740"/>
                  </a:lnTo>
                  <a:lnTo>
                    <a:pt x="120528" y="1429164"/>
                  </a:lnTo>
                  <a:lnTo>
                    <a:pt x="159102" y="1453105"/>
                  </a:lnTo>
                  <a:lnTo>
                    <a:pt x="201341" y="1470956"/>
                  </a:lnTo>
                  <a:lnTo>
                    <a:pt x="246638" y="1482112"/>
                  </a:lnTo>
                  <a:lnTo>
                    <a:pt x="294388" y="1485965"/>
                  </a:lnTo>
                  <a:lnTo>
                    <a:pt x="2453244" y="1485965"/>
                  </a:lnTo>
                  <a:lnTo>
                    <a:pt x="2453244" y="1822415"/>
                  </a:lnTo>
                  <a:lnTo>
                    <a:pt x="3364452" y="911207"/>
                  </a:lnTo>
                  <a:lnTo>
                    <a:pt x="2453244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8"/>
            <p:cNvSpPr/>
            <p:nvPr/>
          </p:nvSpPr>
          <p:spPr>
            <a:xfrm>
              <a:off x="16101289" y="9504935"/>
              <a:ext cx="33020" cy="237490"/>
            </a:xfrm>
            <a:custGeom>
              <a:avLst/>
              <a:gdLst/>
              <a:ahLst/>
              <a:cxnLst/>
              <a:rect l="l" t="t" r="r" b="b"/>
              <a:pathLst>
                <a:path w="33019" h="237490">
                  <a:moveTo>
                    <a:pt x="32449" y="0"/>
                  </a:moveTo>
                  <a:lnTo>
                    <a:pt x="0" y="0"/>
                  </a:lnTo>
                  <a:lnTo>
                    <a:pt x="0" y="236924"/>
                  </a:lnTo>
                  <a:lnTo>
                    <a:pt x="32449" y="236924"/>
                  </a:lnTo>
                  <a:lnTo>
                    <a:pt x="324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189558" y="9504940"/>
              <a:ext cx="198716" cy="23692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497441" y="9504942"/>
              <a:ext cx="169397" cy="23692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709959" y="9504940"/>
              <a:ext cx="155440" cy="23692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893561" y="9500403"/>
              <a:ext cx="208307" cy="24617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249102" y="9504939"/>
              <a:ext cx="207962" cy="23692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497490" y="9504943"/>
              <a:ext cx="179701" cy="23692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706653" y="9504940"/>
              <a:ext cx="155440" cy="23692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890257" y="9500403"/>
              <a:ext cx="208307" cy="24617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127688" y="9500406"/>
              <a:ext cx="367225" cy="24616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6077362" y="9811289"/>
              <a:ext cx="525145" cy="259715"/>
            </a:xfrm>
            <a:custGeom>
              <a:avLst/>
              <a:gdLst/>
              <a:ahLst/>
              <a:cxnLst/>
              <a:rect l="l" t="t" r="r" b="b"/>
              <a:pathLst>
                <a:path w="525144" h="259715">
                  <a:moveTo>
                    <a:pt x="263398" y="129425"/>
                  </a:moveTo>
                  <a:lnTo>
                    <a:pt x="253834" y="79108"/>
                  </a:lnTo>
                  <a:lnTo>
                    <a:pt x="231609" y="45034"/>
                  </a:lnTo>
                  <a:lnTo>
                    <a:pt x="211937" y="26695"/>
                  </a:lnTo>
                  <a:lnTo>
                    <a:pt x="211937" y="129425"/>
                  </a:lnTo>
                  <a:lnTo>
                    <a:pt x="210527" y="146850"/>
                  </a:lnTo>
                  <a:lnTo>
                    <a:pt x="189522" y="189979"/>
                  </a:lnTo>
                  <a:lnTo>
                    <a:pt x="148526" y="212636"/>
                  </a:lnTo>
                  <a:lnTo>
                    <a:pt x="131597" y="214147"/>
                  </a:lnTo>
                  <a:lnTo>
                    <a:pt x="114541" y="212636"/>
                  </a:lnTo>
                  <a:lnTo>
                    <a:pt x="73621" y="189890"/>
                  </a:lnTo>
                  <a:lnTo>
                    <a:pt x="52857" y="146773"/>
                  </a:lnTo>
                  <a:lnTo>
                    <a:pt x="51473" y="129425"/>
                  </a:lnTo>
                  <a:lnTo>
                    <a:pt x="52870" y="112064"/>
                  </a:lnTo>
                  <a:lnTo>
                    <a:pt x="73888" y="69113"/>
                  </a:lnTo>
                  <a:lnTo>
                    <a:pt x="114757" y="46545"/>
                  </a:lnTo>
                  <a:lnTo>
                    <a:pt x="131597" y="45034"/>
                  </a:lnTo>
                  <a:lnTo>
                    <a:pt x="148526" y="46545"/>
                  </a:lnTo>
                  <a:lnTo>
                    <a:pt x="189522" y="69113"/>
                  </a:lnTo>
                  <a:lnTo>
                    <a:pt x="210527" y="112064"/>
                  </a:lnTo>
                  <a:lnTo>
                    <a:pt x="211937" y="129425"/>
                  </a:lnTo>
                  <a:lnTo>
                    <a:pt x="211937" y="26695"/>
                  </a:lnTo>
                  <a:lnTo>
                    <a:pt x="204978" y="21043"/>
                  </a:lnTo>
                  <a:lnTo>
                    <a:pt x="182651" y="9359"/>
                  </a:lnTo>
                  <a:lnTo>
                    <a:pt x="158191" y="2336"/>
                  </a:lnTo>
                  <a:lnTo>
                    <a:pt x="131597" y="0"/>
                  </a:lnTo>
                  <a:lnTo>
                    <a:pt x="105016" y="2336"/>
                  </a:lnTo>
                  <a:lnTo>
                    <a:pt x="58280" y="21043"/>
                  </a:lnTo>
                  <a:lnTo>
                    <a:pt x="21450" y="57188"/>
                  </a:lnTo>
                  <a:lnTo>
                    <a:pt x="2387" y="103187"/>
                  </a:lnTo>
                  <a:lnTo>
                    <a:pt x="0" y="129425"/>
                  </a:lnTo>
                  <a:lnTo>
                    <a:pt x="2387" y="155727"/>
                  </a:lnTo>
                  <a:lnTo>
                    <a:pt x="21450" y="201904"/>
                  </a:lnTo>
                  <a:lnTo>
                    <a:pt x="58280" y="238226"/>
                  </a:lnTo>
                  <a:lnTo>
                    <a:pt x="105067" y="257009"/>
                  </a:lnTo>
                  <a:lnTo>
                    <a:pt x="131597" y="259359"/>
                  </a:lnTo>
                  <a:lnTo>
                    <a:pt x="158369" y="257009"/>
                  </a:lnTo>
                  <a:lnTo>
                    <a:pt x="182930" y="249961"/>
                  </a:lnTo>
                  <a:lnTo>
                    <a:pt x="205232" y="238264"/>
                  </a:lnTo>
                  <a:lnTo>
                    <a:pt x="225361" y="221856"/>
                  </a:lnTo>
                  <a:lnTo>
                    <a:pt x="231825" y="214147"/>
                  </a:lnTo>
                  <a:lnTo>
                    <a:pt x="241998" y="202018"/>
                  </a:lnTo>
                  <a:lnTo>
                    <a:pt x="253885" y="179997"/>
                  </a:lnTo>
                  <a:lnTo>
                    <a:pt x="261023" y="155803"/>
                  </a:lnTo>
                  <a:lnTo>
                    <a:pt x="263398" y="129425"/>
                  </a:lnTo>
                  <a:close/>
                </a:path>
                <a:path w="525144" h="259715">
                  <a:moveTo>
                    <a:pt x="525068" y="4800"/>
                  </a:moveTo>
                  <a:lnTo>
                    <a:pt x="477291" y="4800"/>
                  </a:lnTo>
                  <a:lnTo>
                    <a:pt x="477291" y="163957"/>
                  </a:lnTo>
                  <a:lnTo>
                    <a:pt x="322503" y="2565"/>
                  </a:lnTo>
                  <a:lnTo>
                    <a:pt x="300266" y="2565"/>
                  </a:lnTo>
                  <a:lnTo>
                    <a:pt x="300266" y="254406"/>
                  </a:lnTo>
                  <a:lnTo>
                    <a:pt x="348056" y="254406"/>
                  </a:lnTo>
                  <a:lnTo>
                    <a:pt x="348056" y="93192"/>
                  </a:lnTo>
                  <a:lnTo>
                    <a:pt x="502831" y="259359"/>
                  </a:lnTo>
                  <a:lnTo>
                    <a:pt x="525068" y="259359"/>
                  </a:lnTo>
                  <a:lnTo>
                    <a:pt x="525068" y="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6653875" y="9816080"/>
              <a:ext cx="222967" cy="24960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913007" y="9816078"/>
              <a:ext cx="169104" cy="24960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108816" y="9816076"/>
              <a:ext cx="194664" cy="249604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7329778" y="9813850"/>
              <a:ext cx="225425" cy="257175"/>
            </a:xfrm>
            <a:custGeom>
              <a:avLst/>
              <a:gdLst/>
              <a:ahLst/>
              <a:cxnLst/>
              <a:rect l="l" t="t" r="r" b="b"/>
              <a:pathLst>
                <a:path w="225425" h="257175">
                  <a:moveTo>
                    <a:pt x="22240" y="0"/>
                  </a:moveTo>
                  <a:lnTo>
                    <a:pt x="0" y="0"/>
                  </a:lnTo>
                  <a:lnTo>
                    <a:pt x="0" y="251835"/>
                  </a:lnTo>
                  <a:lnTo>
                    <a:pt x="47789" y="251835"/>
                  </a:lnTo>
                  <a:lnTo>
                    <a:pt x="47789" y="90625"/>
                  </a:lnTo>
                  <a:lnTo>
                    <a:pt x="202569" y="256787"/>
                  </a:lnTo>
                  <a:lnTo>
                    <a:pt x="224799" y="256787"/>
                  </a:lnTo>
                  <a:lnTo>
                    <a:pt x="224799" y="2230"/>
                  </a:lnTo>
                  <a:lnTo>
                    <a:pt x="177020" y="2230"/>
                  </a:lnTo>
                  <a:lnTo>
                    <a:pt x="177020" y="161387"/>
                  </a:lnTo>
                  <a:lnTo>
                    <a:pt x="222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7606008" y="9816078"/>
              <a:ext cx="169115" cy="249604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7791215" y="9813848"/>
              <a:ext cx="303530" cy="257175"/>
            </a:xfrm>
            <a:custGeom>
              <a:avLst/>
              <a:gdLst/>
              <a:ahLst/>
              <a:cxnLst/>
              <a:rect l="l" t="t" r="r" b="b"/>
              <a:pathLst>
                <a:path w="303530" h="257175">
                  <a:moveTo>
                    <a:pt x="250348" y="0"/>
                  </a:moveTo>
                  <a:lnTo>
                    <a:pt x="229207" y="0"/>
                  </a:lnTo>
                  <a:lnTo>
                    <a:pt x="152738" y="163419"/>
                  </a:lnTo>
                  <a:lnTo>
                    <a:pt x="74804" y="0"/>
                  </a:lnTo>
                  <a:lnTo>
                    <a:pt x="53862" y="0"/>
                  </a:lnTo>
                  <a:lnTo>
                    <a:pt x="0" y="251835"/>
                  </a:lnTo>
                  <a:lnTo>
                    <a:pt x="48522" y="251835"/>
                  </a:lnTo>
                  <a:lnTo>
                    <a:pt x="77191" y="112132"/>
                  </a:lnTo>
                  <a:lnTo>
                    <a:pt x="144110" y="256787"/>
                  </a:lnTo>
                  <a:lnTo>
                    <a:pt x="159167" y="256787"/>
                  </a:lnTo>
                  <a:lnTo>
                    <a:pt x="225155" y="112132"/>
                  </a:lnTo>
                  <a:lnTo>
                    <a:pt x="250714" y="251835"/>
                  </a:lnTo>
                  <a:lnTo>
                    <a:pt x="303467" y="251835"/>
                  </a:lnTo>
                  <a:lnTo>
                    <a:pt x="2503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8125576" y="9816078"/>
              <a:ext cx="169115" cy="24960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8321401" y="9816076"/>
              <a:ext cx="194653" cy="249604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1060450" y="9464675"/>
            <a:ext cx="4493260" cy="1251818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50000"/>
              </a:lnSpc>
              <a:spcBef>
                <a:spcPts val="135"/>
              </a:spcBef>
            </a:pPr>
            <a:r>
              <a:rPr lang="nl-NL" sz="2850" spc="-10" dirty="0">
                <a:solidFill>
                  <a:schemeClr val="tx1"/>
                </a:solidFill>
                <a:latin typeface="Arial"/>
                <a:cs typeface="Arial"/>
              </a:rPr>
              <a:t>Datum: </a:t>
            </a:r>
            <a:br>
              <a:rPr lang="nl-NL" sz="2850" spc="-10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nl-NL" sz="2850" spc="-10" dirty="0">
                <a:solidFill>
                  <a:schemeClr val="tx1"/>
                </a:solidFill>
                <a:latin typeface="Arial"/>
                <a:cs typeface="Arial"/>
              </a:rPr>
              <a:t>Spreker:</a:t>
            </a:r>
          </a:p>
        </p:txBody>
      </p:sp>
    </p:spTree>
    <p:extLst>
      <p:ext uri="{BB962C8B-B14F-4D97-AF65-F5344CB8AC3E}">
        <p14:creationId xmlns:p14="http://schemas.microsoft.com/office/powerpoint/2010/main" val="3446912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35"/>
            <a:ext cx="20104100" cy="11308715"/>
            <a:chOff x="0" y="0"/>
            <a:chExt cx="20104100" cy="11308715"/>
          </a:xfrm>
        </p:grpSpPr>
        <p:sp>
          <p:nvSpPr>
            <p:cNvPr id="3" name="object 3"/>
            <p:cNvSpPr/>
            <p:nvPr/>
          </p:nvSpPr>
          <p:spPr>
            <a:xfrm>
              <a:off x="0" y="5408212"/>
              <a:ext cx="20104100" cy="5900420"/>
            </a:xfrm>
            <a:custGeom>
              <a:avLst/>
              <a:gdLst/>
              <a:ahLst/>
              <a:cxnLst/>
              <a:rect l="l" t="t" r="r" b="b"/>
              <a:pathLst>
                <a:path w="20104100" h="5900420">
                  <a:moveTo>
                    <a:pt x="20104099" y="0"/>
                  </a:moveTo>
                  <a:lnTo>
                    <a:pt x="0" y="0"/>
                  </a:lnTo>
                  <a:lnTo>
                    <a:pt x="0" y="5900343"/>
                  </a:lnTo>
                  <a:lnTo>
                    <a:pt x="20104099" y="5900343"/>
                  </a:lnTo>
                  <a:lnTo>
                    <a:pt x="20104099" y="0"/>
                  </a:lnTo>
                  <a:close/>
                </a:path>
              </a:pathLst>
            </a:custGeom>
            <a:solidFill>
              <a:srgbClr val="DC29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" y="0"/>
              <a:ext cx="20104100" cy="11308715"/>
            </a:xfrm>
            <a:custGeom>
              <a:avLst/>
              <a:gdLst/>
              <a:ahLst/>
              <a:cxnLst/>
              <a:rect l="l" t="t" r="r" b="b"/>
              <a:pathLst>
                <a:path w="20104100" h="11308715">
                  <a:moveTo>
                    <a:pt x="20104095" y="0"/>
                  </a:moveTo>
                  <a:lnTo>
                    <a:pt x="0" y="0"/>
                  </a:lnTo>
                  <a:lnTo>
                    <a:pt x="0" y="9188097"/>
                  </a:lnTo>
                  <a:lnTo>
                    <a:pt x="1140" y="9236057"/>
                  </a:lnTo>
                  <a:lnTo>
                    <a:pt x="4526" y="9283425"/>
                  </a:lnTo>
                  <a:lnTo>
                    <a:pt x="10106" y="9330150"/>
                  </a:lnTo>
                  <a:lnTo>
                    <a:pt x="17829" y="9376178"/>
                  </a:lnTo>
                  <a:lnTo>
                    <a:pt x="27642" y="9421459"/>
                  </a:lnTo>
                  <a:lnTo>
                    <a:pt x="39495" y="9465941"/>
                  </a:lnTo>
                  <a:lnTo>
                    <a:pt x="53336" y="9509572"/>
                  </a:lnTo>
                  <a:lnTo>
                    <a:pt x="69113" y="9552301"/>
                  </a:lnTo>
                  <a:lnTo>
                    <a:pt x="86774" y="9594076"/>
                  </a:lnTo>
                  <a:lnTo>
                    <a:pt x="106267" y="9634845"/>
                  </a:lnTo>
                  <a:lnTo>
                    <a:pt x="127542" y="9674557"/>
                  </a:lnTo>
                  <a:lnTo>
                    <a:pt x="150546" y="9713160"/>
                  </a:lnTo>
                  <a:lnTo>
                    <a:pt x="175227" y="9750603"/>
                  </a:lnTo>
                  <a:lnTo>
                    <a:pt x="201535" y="9786833"/>
                  </a:lnTo>
                  <a:lnTo>
                    <a:pt x="229417" y="9821799"/>
                  </a:lnTo>
                  <a:lnTo>
                    <a:pt x="258822" y="9855450"/>
                  </a:lnTo>
                  <a:lnTo>
                    <a:pt x="289697" y="9887734"/>
                  </a:lnTo>
                  <a:lnTo>
                    <a:pt x="321993" y="9918599"/>
                  </a:lnTo>
                  <a:lnTo>
                    <a:pt x="355656" y="9947993"/>
                  </a:lnTo>
                  <a:lnTo>
                    <a:pt x="390635" y="9975865"/>
                  </a:lnTo>
                  <a:lnTo>
                    <a:pt x="426879" y="10002164"/>
                  </a:lnTo>
                  <a:lnTo>
                    <a:pt x="464335" y="10026837"/>
                  </a:lnTo>
                  <a:lnTo>
                    <a:pt x="502953" y="10049833"/>
                  </a:lnTo>
                  <a:lnTo>
                    <a:pt x="542680" y="10071100"/>
                  </a:lnTo>
                  <a:lnTo>
                    <a:pt x="583466" y="10090587"/>
                  </a:lnTo>
                  <a:lnTo>
                    <a:pt x="625257" y="10108243"/>
                  </a:lnTo>
                  <a:lnTo>
                    <a:pt x="668003" y="10124014"/>
                  </a:lnTo>
                  <a:lnTo>
                    <a:pt x="711652" y="10137850"/>
                  </a:lnTo>
                  <a:lnTo>
                    <a:pt x="756152" y="10149699"/>
                  </a:lnTo>
                  <a:lnTo>
                    <a:pt x="801451" y="10159510"/>
                  </a:lnTo>
                  <a:lnTo>
                    <a:pt x="847499" y="10167230"/>
                  </a:lnTo>
                  <a:lnTo>
                    <a:pt x="894243" y="10172809"/>
                  </a:lnTo>
                  <a:lnTo>
                    <a:pt x="941632" y="10176194"/>
                  </a:lnTo>
                  <a:lnTo>
                    <a:pt x="989613" y="10177334"/>
                  </a:lnTo>
                  <a:lnTo>
                    <a:pt x="17099657" y="10177334"/>
                  </a:lnTo>
                  <a:lnTo>
                    <a:pt x="17099657" y="11308556"/>
                  </a:lnTo>
                  <a:lnTo>
                    <a:pt x="20104095" y="8305144"/>
                  </a:lnTo>
                  <a:lnTo>
                    <a:pt x="201040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4">
            <a:extLst>
              <a:ext uri="{FF2B5EF4-FFF2-40B4-BE49-F238E27FC236}">
                <a16:creationId xmlns:a16="http://schemas.microsoft.com/office/drawing/2014/main" id="{DD8AF562-F159-902C-49EC-2E36BF6EE7E8}"/>
              </a:ext>
            </a:extLst>
          </p:cNvPr>
          <p:cNvSpPr txBox="1">
            <a:spLocks/>
          </p:cNvSpPr>
          <p:nvPr/>
        </p:nvSpPr>
        <p:spPr>
          <a:xfrm>
            <a:off x="824970" y="583331"/>
            <a:ext cx="17609080" cy="102720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90"/>
              </a:spcBef>
            </a:pPr>
            <a:r>
              <a:rPr lang="nl-NL" sz="6600" i="1" dirty="0">
                <a:solidFill>
                  <a:srgbClr val="DC29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Ook</a:t>
            </a:r>
            <a:r>
              <a:rPr lang="nl-NL" sz="6600" dirty="0">
                <a:solidFill>
                  <a:srgbClr val="DC29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6600" b="1" dirty="0">
                <a:solidFill>
                  <a:srgbClr val="DC29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Ik Ben Drents Ondernemer	</a:t>
            </a:r>
            <a:endParaRPr lang="nl-NL" sz="7200" b="1" dirty="0">
              <a:solidFill>
                <a:srgbClr val="DC29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E01DB86B-B8F0-97D6-7F29-60E344ED0EC3}"/>
              </a:ext>
            </a:extLst>
          </p:cNvPr>
          <p:cNvSpPr txBox="1">
            <a:spLocks/>
          </p:cNvSpPr>
          <p:nvPr/>
        </p:nvSpPr>
        <p:spPr>
          <a:xfrm>
            <a:off x="984250" y="2378075"/>
            <a:ext cx="17678400" cy="450828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Steuntje in de rug voor alle Drentse ondernemers</a:t>
            </a: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Hoe?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Bijeenkomsten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Webinars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Workshops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Vouchers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Adviezen </a:t>
            </a:r>
          </a:p>
        </p:txBody>
      </p:sp>
      <p:pic>
        <p:nvPicPr>
          <p:cNvPr id="11" name="Afbeelding 10" descr="Afbeelding met tekst, schermopname&#10;&#10;Automatisch gegenereerde beschrijving">
            <a:extLst>
              <a:ext uri="{FF2B5EF4-FFF2-40B4-BE49-F238E27FC236}">
                <a16:creationId xmlns:a16="http://schemas.microsoft.com/office/drawing/2014/main" id="{9D9EACB3-4721-5519-AC68-89C4D6C918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14" r="21330" b="16337"/>
          <a:stretch/>
        </p:blipFill>
        <p:spPr>
          <a:xfrm>
            <a:off x="831850" y="6873875"/>
            <a:ext cx="12253653" cy="307174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82550" y="-45628"/>
            <a:ext cx="20185216" cy="11354343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5" y="0"/>
                </a:moveTo>
                <a:lnTo>
                  <a:pt x="0" y="0"/>
                </a:lnTo>
                <a:lnTo>
                  <a:pt x="0" y="9188097"/>
                </a:lnTo>
                <a:lnTo>
                  <a:pt x="1140" y="9236057"/>
                </a:lnTo>
                <a:lnTo>
                  <a:pt x="4526" y="9283425"/>
                </a:lnTo>
                <a:lnTo>
                  <a:pt x="10106" y="9330150"/>
                </a:lnTo>
                <a:lnTo>
                  <a:pt x="17829" y="9376178"/>
                </a:lnTo>
                <a:lnTo>
                  <a:pt x="27642" y="9421459"/>
                </a:lnTo>
                <a:lnTo>
                  <a:pt x="39495" y="9465941"/>
                </a:lnTo>
                <a:lnTo>
                  <a:pt x="53336" y="9509572"/>
                </a:lnTo>
                <a:lnTo>
                  <a:pt x="69113" y="9552301"/>
                </a:lnTo>
                <a:lnTo>
                  <a:pt x="86774" y="9594076"/>
                </a:lnTo>
                <a:lnTo>
                  <a:pt x="106267" y="9634845"/>
                </a:lnTo>
                <a:lnTo>
                  <a:pt x="127542" y="9674557"/>
                </a:lnTo>
                <a:lnTo>
                  <a:pt x="150546" y="9713160"/>
                </a:lnTo>
                <a:lnTo>
                  <a:pt x="175227" y="9750603"/>
                </a:lnTo>
                <a:lnTo>
                  <a:pt x="201535" y="9786833"/>
                </a:lnTo>
                <a:lnTo>
                  <a:pt x="229417" y="9821799"/>
                </a:lnTo>
                <a:lnTo>
                  <a:pt x="258822" y="9855450"/>
                </a:lnTo>
                <a:lnTo>
                  <a:pt x="289697" y="9887734"/>
                </a:lnTo>
                <a:lnTo>
                  <a:pt x="321993" y="9918599"/>
                </a:lnTo>
                <a:lnTo>
                  <a:pt x="355656" y="9947993"/>
                </a:lnTo>
                <a:lnTo>
                  <a:pt x="390635" y="9975865"/>
                </a:lnTo>
                <a:lnTo>
                  <a:pt x="426879" y="10002164"/>
                </a:lnTo>
                <a:lnTo>
                  <a:pt x="464335" y="10026837"/>
                </a:lnTo>
                <a:lnTo>
                  <a:pt x="502953" y="10049833"/>
                </a:lnTo>
                <a:lnTo>
                  <a:pt x="542680" y="10071100"/>
                </a:lnTo>
                <a:lnTo>
                  <a:pt x="583466" y="10090587"/>
                </a:lnTo>
                <a:lnTo>
                  <a:pt x="625257" y="10108243"/>
                </a:lnTo>
                <a:lnTo>
                  <a:pt x="668003" y="10124014"/>
                </a:lnTo>
                <a:lnTo>
                  <a:pt x="711652" y="10137850"/>
                </a:lnTo>
                <a:lnTo>
                  <a:pt x="756152" y="10149699"/>
                </a:lnTo>
                <a:lnTo>
                  <a:pt x="801451" y="10159510"/>
                </a:lnTo>
                <a:lnTo>
                  <a:pt x="847499" y="10167230"/>
                </a:lnTo>
                <a:lnTo>
                  <a:pt x="894243" y="10172809"/>
                </a:lnTo>
                <a:lnTo>
                  <a:pt x="941632" y="10176194"/>
                </a:lnTo>
                <a:lnTo>
                  <a:pt x="989613" y="10177334"/>
                </a:lnTo>
                <a:lnTo>
                  <a:pt x="17099657" y="10177334"/>
                </a:lnTo>
                <a:lnTo>
                  <a:pt x="17099657" y="11308556"/>
                </a:lnTo>
                <a:lnTo>
                  <a:pt x="20104095" y="8305144"/>
                </a:lnTo>
                <a:lnTo>
                  <a:pt x="20104095" y="0"/>
                </a:lnTo>
                <a:close/>
              </a:path>
            </a:pathLst>
          </a:custGeom>
          <a:solidFill>
            <a:srgbClr val="DC291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ECCC8BE2-0FE6-8BF8-7D2D-F308B5C32DD4}"/>
              </a:ext>
            </a:extLst>
          </p:cNvPr>
          <p:cNvSpPr txBox="1">
            <a:spLocks/>
          </p:cNvSpPr>
          <p:nvPr/>
        </p:nvSpPr>
        <p:spPr>
          <a:xfrm>
            <a:off x="790628" y="583331"/>
            <a:ext cx="19015022" cy="102720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nl-NL" sz="6600" dirty="0">
                <a:solidFill>
                  <a:schemeClr val="tx1"/>
                </a:solidFill>
                <a:effectLst/>
                <a:latin typeface="Helvetica" pitchFamily="2" charset="0"/>
              </a:rPr>
              <a:t>Ben jij Drents ondernemer en heb jij vragen over:</a:t>
            </a: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3B9BB4A7-C920-E504-4627-C1EDB5E04E7F}"/>
              </a:ext>
            </a:extLst>
          </p:cNvPr>
          <p:cNvSpPr txBox="1">
            <a:spLocks/>
          </p:cNvSpPr>
          <p:nvPr/>
        </p:nvSpPr>
        <p:spPr>
          <a:xfrm>
            <a:off x="755650" y="8169275"/>
            <a:ext cx="13258800" cy="1553630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nl-NL" sz="3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Dus heb jij bijvoorbeeld een vraag over hoe je een subsidie aan moet vragen of hoe je klanten vindt in het buitenland? Neem dan contact op!</a:t>
            </a:r>
          </a:p>
          <a:p>
            <a:endParaRPr lang="nl-NL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Afbeelding 5" descr="Afbeelding met tekst, Lettertype, schermopname, zwart&#10;&#10;Automatisch gegenereerde beschrijving">
            <a:extLst>
              <a:ext uri="{FF2B5EF4-FFF2-40B4-BE49-F238E27FC236}">
                <a16:creationId xmlns:a16="http://schemas.microsoft.com/office/drawing/2014/main" id="{31EEEA29-00D6-CA84-B92E-E31550722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0" y="2911475"/>
            <a:ext cx="15392401" cy="39274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5875"/>
            <a:ext cx="20104100" cy="11308715"/>
            <a:chOff x="0" y="0"/>
            <a:chExt cx="20104100" cy="11308715"/>
          </a:xfrm>
        </p:grpSpPr>
        <p:sp>
          <p:nvSpPr>
            <p:cNvPr id="3" name="object 3"/>
            <p:cNvSpPr/>
            <p:nvPr/>
          </p:nvSpPr>
          <p:spPr>
            <a:xfrm>
              <a:off x="0" y="5408212"/>
              <a:ext cx="20104100" cy="5900420"/>
            </a:xfrm>
            <a:custGeom>
              <a:avLst/>
              <a:gdLst/>
              <a:ahLst/>
              <a:cxnLst/>
              <a:rect l="l" t="t" r="r" b="b"/>
              <a:pathLst>
                <a:path w="20104100" h="5900420">
                  <a:moveTo>
                    <a:pt x="20104099" y="0"/>
                  </a:moveTo>
                  <a:lnTo>
                    <a:pt x="0" y="0"/>
                  </a:lnTo>
                  <a:lnTo>
                    <a:pt x="0" y="5900343"/>
                  </a:lnTo>
                  <a:lnTo>
                    <a:pt x="20104099" y="5900343"/>
                  </a:lnTo>
                  <a:lnTo>
                    <a:pt x="20104099" y="0"/>
                  </a:lnTo>
                  <a:close/>
                </a:path>
              </a:pathLst>
            </a:custGeom>
            <a:solidFill>
              <a:srgbClr val="DC29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" y="0"/>
              <a:ext cx="20104100" cy="11308715"/>
            </a:xfrm>
            <a:custGeom>
              <a:avLst/>
              <a:gdLst/>
              <a:ahLst/>
              <a:cxnLst/>
              <a:rect l="l" t="t" r="r" b="b"/>
              <a:pathLst>
                <a:path w="20104100" h="11308715">
                  <a:moveTo>
                    <a:pt x="20104095" y="0"/>
                  </a:moveTo>
                  <a:lnTo>
                    <a:pt x="0" y="0"/>
                  </a:lnTo>
                  <a:lnTo>
                    <a:pt x="0" y="9188097"/>
                  </a:lnTo>
                  <a:lnTo>
                    <a:pt x="1140" y="9236057"/>
                  </a:lnTo>
                  <a:lnTo>
                    <a:pt x="4526" y="9283425"/>
                  </a:lnTo>
                  <a:lnTo>
                    <a:pt x="10106" y="9330150"/>
                  </a:lnTo>
                  <a:lnTo>
                    <a:pt x="17829" y="9376178"/>
                  </a:lnTo>
                  <a:lnTo>
                    <a:pt x="27642" y="9421459"/>
                  </a:lnTo>
                  <a:lnTo>
                    <a:pt x="39495" y="9465941"/>
                  </a:lnTo>
                  <a:lnTo>
                    <a:pt x="53336" y="9509572"/>
                  </a:lnTo>
                  <a:lnTo>
                    <a:pt x="69113" y="9552301"/>
                  </a:lnTo>
                  <a:lnTo>
                    <a:pt x="86774" y="9594076"/>
                  </a:lnTo>
                  <a:lnTo>
                    <a:pt x="106267" y="9634845"/>
                  </a:lnTo>
                  <a:lnTo>
                    <a:pt x="127542" y="9674557"/>
                  </a:lnTo>
                  <a:lnTo>
                    <a:pt x="150546" y="9713160"/>
                  </a:lnTo>
                  <a:lnTo>
                    <a:pt x="175227" y="9750603"/>
                  </a:lnTo>
                  <a:lnTo>
                    <a:pt x="201535" y="9786833"/>
                  </a:lnTo>
                  <a:lnTo>
                    <a:pt x="229417" y="9821799"/>
                  </a:lnTo>
                  <a:lnTo>
                    <a:pt x="258822" y="9855450"/>
                  </a:lnTo>
                  <a:lnTo>
                    <a:pt x="289697" y="9887734"/>
                  </a:lnTo>
                  <a:lnTo>
                    <a:pt x="321993" y="9918599"/>
                  </a:lnTo>
                  <a:lnTo>
                    <a:pt x="355656" y="9947993"/>
                  </a:lnTo>
                  <a:lnTo>
                    <a:pt x="390635" y="9975865"/>
                  </a:lnTo>
                  <a:lnTo>
                    <a:pt x="426879" y="10002164"/>
                  </a:lnTo>
                  <a:lnTo>
                    <a:pt x="464335" y="10026837"/>
                  </a:lnTo>
                  <a:lnTo>
                    <a:pt x="502953" y="10049833"/>
                  </a:lnTo>
                  <a:lnTo>
                    <a:pt x="542680" y="10071100"/>
                  </a:lnTo>
                  <a:lnTo>
                    <a:pt x="583466" y="10090587"/>
                  </a:lnTo>
                  <a:lnTo>
                    <a:pt x="625257" y="10108243"/>
                  </a:lnTo>
                  <a:lnTo>
                    <a:pt x="668003" y="10124014"/>
                  </a:lnTo>
                  <a:lnTo>
                    <a:pt x="711652" y="10137850"/>
                  </a:lnTo>
                  <a:lnTo>
                    <a:pt x="756152" y="10149699"/>
                  </a:lnTo>
                  <a:lnTo>
                    <a:pt x="801451" y="10159510"/>
                  </a:lnTo>
                  <a:lnTo>
                    <a:pt x="847499" y="10167230"/>
                  </a:lnTo>
                  <a:lnTo>
                    <a:pt x="894243" y="10172809"/>
                  </a:lnTo>
                  <a:lnTo>
                    <a:pt x="941632" y="10176194"/>
                  </a:lnTo>
                  <a:lnTo>
                    <a:pt x="989613" y="10177334"/>
                  </a:lnTo>
                  <a:lnTo>
                    <a:pt x="17099657" y="10177334"/>
                  </a:lnTo>
                  <a:lnTo>
                    <a:pt x="17099657" y="11308556"/>
                  </a:lnTo>
                  <a:lnTo>
                    <a:pt x="20104095" y="8305144"/>
                  </a:lnTo>
                  <a:lnTo>
                    <a:pt x="201040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110615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635"/>
            <a:ext cx="20104100" cy="11308715"/>
            <a:chOff x="0" y="0"/>
            <a:chExt cx="20104100" cy="11308715"/>
          </a:xfrm>
        </p:grpSpPr>
        <p:sp>
          <p:nvSpPr>
            <p:cNvPr id="3" name="object 3"/>
            <p:cNvSpPr/>
            <p:nvPr/>
          </p:nvSpPr>
          <p:spPr>
            <a:xfrm>
              <a:off x="0" y="5408212"/>
              <a:ext cx="20104100" cy="5900420"/>
            </a:xfrm>
            <a:custGeom>
              <a:avLst/>
              <a:gdLst/>
              <a:ahLst/>
              <a:cxnLst/>
              <a:rect l="l" t="t" r="r" b="b"/>
              <a:pathLst>
                <a:path w="20104100" h="5900420">
                  <a:moveTo>
                    <a:pt x="20104099" y="0"/>
                  </a:moveTo>
                  <a:lnTo>
                    <a:pt x="0" y="0"/>
                  </a:lnTo>
                  <a:lnTo>
                    <a:pt x="0" y="5900343"/>
                  </a:lnTo>
                  <a:lnTo>
                    <a:pt x="20104099" y="5900343"/>
                  </a:lnTo>
                  <a:lnTo>
                    <a:pt x="20104099" y="0"/>
                  </a:lnTo>
                  <a:close/>
                </a:path>
              </a:pathLst>
            </a:custGeom>
            <a:solidFill>
              <a:srgbClr val="DC29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" y="0"/>
              <a:ext cx="20104100" cy="11308715"/>
            </a:xfrm>
            <a:custGeom>
              <a:avLst/>
              <a:gdLst/>
              <a:ahLst/>
              <a:cxnLst/>
              <a:rect l="l" t="t" r="r" b="b"/>
              <a:pathLst>
                <a:path w="20104100" h="11308715">
                  <a:moveTo>
                    <a:pt x="20104095" y="0"/>
                  </a:moveTo>
                  <a:lnTo>
                    <a:pt x="0" y="0"/>
                  </a:lnTo>
                  <a:lnTo>
                    <a:pt x="0" y="9188097"/>
                  </a:lnTo>
                  <a:lnTo>
                    <a:pt x="1140" y="9236057"/>
                  </a:lnTo>
                  <a:lnTo>
                    <a:pt x="4526" y="9283425"/>
                  </a:lnTo>
                  <a:lnTo>
                    <a:pt x="10106" y="9330150"/>
                  </a:lnTo>
                  <a:lnTo>
                    <a:pt x="17829" y="9376178"/>
                  </a:lnTo>
                  <a:lnTo>
                    <a:pt x="27642" y="9421459"/>
                  </a:lnTo>
                  <a:lnTo>
                    <a:pt x="39495" y="9465941"/>
                  </a:lnTo>
                  <a:lnTo>
                    <a:pt x="53336" y="9509572"/>
                  </a:lnTo>
                  <a:lnTo>
                    <a:pt x="69113" y="9552301"/>
                  </a:lnTo>
                  <a:lnTo>
                    <a:pt x="86774" y="9594076"/>
                  </a:lnTo>
                  <a:lnTo>
                    <a:pt x="106267" y="9634845"/>
                  </a:lnTo>
                  <a:lnTo>
                    <a:pt x="127542" y="9674557"/>
                  </a:lnTo>
                  <a:lnTo>
                    <a:pt x="150546" y="9713160"/>
                  </a:lnTo>
                  <a:lnTo>
                    <a:pt x="175227" y="9750603"/>
                  </a:lnTo>
                  <a:lnTo>
                    <a:pt x="201535" y="9786833"/>
                  </a:lnTo>
                  <a:lnTo>
                    <a:pt x="229417" y="9821799"/>
                  </a:lnTo>
                  <a:lnTo>
                    <a:pt x="258822" y="9855450"/>
                  </a:lnTo>
                  <a:lnTo>
                    <a:pt x="289697" y="9887734"/>
                  </a:lnTo>
                  <a:lnTo>
                    <a:pt x="321993" y="9918599"/>
                  </a:lnTo>
                  <a:lnTo>
                    <a:pt x="355656" y="9947993"/>
                  </a:lnTo>
                  <a:lnTo>
                    <a:pt x="390635" y="9975865"/>
                  </a:lnTo>
                  <a:lnTo>
                    <a:pt x="426879" y="10002164"/>
                  </a:lnTo>
                  <a:lnTo>
                    <a:pt x="464335" y="10026837"/>
                  </a:lnTo>
                  <a:lnTo>
                    <a:pt x="502953" y="10049833"/>
                  </a:lnTo>
                  <a:lnTo>
                    <a:pt x="542680" y="10071100"/>
                  </a:lnTo>
                  <a:lnTo>
                    <a:pt x="583466" y="10090587"/>
                  </a:lnTo>
                  <a:lnTo>
                    <a:pt x="625257" y="10108243"/>
                  </a:lnTo>
                  <a:lnTo>
                    <a:pt x="668003" y="10124014"/>
                  </a:lnTo>
                  <a:lnTo>
                    <a:pt x="711652" y="10137850"/>
                  </a:lnTo>
                  <a:lnTo>
                    <a:pt x="756152" y="10149699"/>
                  </a:lnTo>
                  <a:lnTo>
                    <a:pt x="801451" y="10159510"/>
                  </a:lnTo>
                  <a:lnTo>
                    <a:pt x="847499" y="10167230"/>
                  </a:lnTo>
                  <a:lnTo>
                    <a:pt x="894243" y="10172809"/>
                  </a:lnTo>
                  <a:lnTo>
                    <a:pt x="941632" y="10176194"/>
                  </a:lnTo>
                  <a:lnTo>
                    <a:pt x="989613" y="10177334"/>
                  </a:lnTo>
                  <a:lnTo>
                    <a:pt x="17099657" y="10177334"/>
                  </a:lnTo>
                  <a:lnTo>
                    <a:pt x="17099657" y="11308556"/>
                  </a:lnTo>
                  <a:lnTo>
                    <a:pt x="20104095" y="8305144"/>
                  </a:lnTo>
                  <a:lnTo>
                    <a:pt x="201040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" name="object 4">
            <a:extLst>
              <a:ext uri="{FF2B5EF4-FFF2-40B4-BE49-F238E27FC236}">
                <a16:creationId xmlns:a16="http://schemas.microsoft.com/office/drawing/2014/main" id="{59DC8F72-E296-1075-C81E-332EE5660D28}"/>
              </a:ext>
            </a:extLst>
          </p:cNvPr>
          <p:cNvSpPr txBox="1">
            <a:spLocks/>
          </p:cNvSpPr>
          <p:nvPr/>
        </p:nvSpPr>
        <p:spPr>
          <a:xfrm>
            <a:off x="908050" y="659531"/>
            <a:ext cx="17609080" cy="102720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90"/>
              </a:spcBef>
            </a:pPr>
            <a:r>
              <a:rPr lang="nl-NL" sz="6600" b="1" dirty="0">
                <a:solidFill>
                  <a:srgbClr val="DC29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Hoe kom je in contact?</a:t>
            </a: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B80FEE29-0595-66ED-4FB1-696657B49BC0}"/>
              </a:ext>
            </a:extLst>
          </p:cNvPr>
          <p:cNvSpPr txBox="1">
            <a:spLocks/>
          </p:cNvSpPr>
          <p:nvPr/>
        </p:nvSpPr>
        <p:spPr>
          <a:xfrm>
            <a:off x="2362730" y="2606675"/>
            <a:ext cx="7239000" cy="727827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Stuur je vraag naar </a:t>
            </a:r>
            <a:r>
              <a:rPr lang="nl-NL" sz="3600" dirty="0" err="1">
                <a:latin typeface="Arial" panose="020B0604020202020204" pitchFamily="34" charset="0"/>
                <a:cs typeface="Arial" panose="020B0604020202020204" pitchFamily="34" charset="0"/>
              </a:rPr>
              <a:t>info@ikbendrentsondernemer.nl</a:t>
            </a: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Stel je vraag via 0592-365515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nl-NL" sz="36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nl-NL" sz="3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ikbendrentsondernemer.nl</a:t>
            </a:r>
            <a:r>
              <a:rPr lang="nl-NL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nl-NL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FCA8F51A-DDFD-8B31-5B22-2896375A8E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90250" y="2606675"/>
            <a:ext cx="748145" cy="685800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F75555DC-66F1-963B-99CC-D012C532AE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5836" y="4206875"/>
            <a:ext cx="716973" cy="71697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4ED73EB-AF38-7BE6-13AC-1C7A1FD978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1016" y="2835275"/>
            <a:ext cx="685800" cy="48985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265C79AB-0953-B609-ED7A-29852B61E9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6650" y="4664075"/>
            <a:ext cx="685800" cy="685800"/>
          </a:xfrm>
          <a:prstGeom prst="rect">
            <a:avLst/>
          </a:prstGeom>
        </p:spPr>
      </p:pic>
      <p:sp>
        <p:nvSpPr>
          <p:cNvPr id="9" name="object 4">
            <a:extLst>
              <a:ext uri="{FF2B5EF4-FFF2-40B4-BE49-F238E27FC236}">
                <a16:creationId xmlns:a16="http://schemas.microsoft.com/office/drawing/2014/main" id="{63157456-A8FA-80AA-DB12-A8F66A36889D}"/>
              </a:ext>
            </a:extLst>
          </p:cNvPr>
          <p:cNvSpPr txBox="1">
            <a:spLocks/>
          </p:cNvSpPr>
          <p:nvPr/>
        </p:nvSpPr>
        <p:spPr>
          <a:xfrm>
            <a:off x="12338050" y="2606675"/>
            <a:ext cx="7239000" cy="6170279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Kom op samenwerkdagen</a:t>
            </a: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Benader adviseurs</a:t>
            </a: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Mijn contactinformatie</a:t>
            </a: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FA0F4122-70B3-11B1-8C16-486C48F4E4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0450" y="6416675"/>
            <a:ext cx="685800" cy="6858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7977D13E-BFD6-4A61-34ED-241D7249972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18850" y="5959475"/>
            <a:ext cx="381000" cy="640773"/>
          </a:xfrm>
          <a:prstGeom prst="rect">
            <a:avLst/>
          </a:prstGeom>
        </p:spPr>
      </p:pic>
      <p:pic>
        <p:nvPicPr>
          <p:cNvPr id="15" name="Afbeelding 14" descr="Afbeelding met zwart, duisternis&#10;&#10;Automatisch gegenereerde beschrijving">
            <a:extLst>
              <a:ext uri="{FF2B5EF4-FFF2-40B4-BE49-F238E27FC236}">
                <a16:creationId xmlns:a16="http://schemas.microsoft.com/office/drawing/2014/main" id="{2CF25079-240C-AF82-F6D6-2131471A5E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850" y="7254875"/>
            <a:ext cx="3810000" cy="2861076"/>
          </a:xfrm>
          <a:prstGeom prst="rect">
            <a:avLst/>
          </a:prstGeom>
        </p:spPr>
      </p:pic>
      <p:sp>
        <p:nvSpPr>
          <p:cNvPr id="19" name="Vrije vorm 18">
            <a:extLst>
              <a:ext uri="{FF2B5EF4-FFF2-40B4-BE49-F238E27FC236}">
                <a16:creationId xmlns:a16="http://schemas.microsoft.com/office/drawing/2014/main" id="{7FA176A4-B9EB-E9EA-D4EF-AFB26B051B64}"/>
              </a:ext>
            </a:extLst>
          </p:cNvPr>
          <p:cNvSpPr/>
          <p:nvPr/>
        </p:nvSpPr>
        <p:spPr>
          <a:xfrm rot="20078658">
            <a:off x="5361331" y="7352579"/>
            <a:ext cx="308998" cy="885134"/>
          </a:xfrm>
          <a:custGeom>
            <a:avLst/>
            <a:gdLst>
              <a:gd name="connsiteX0" fmla="*/ 10064 w 110076"/>
              <a:gd name="connsiteY0" fmla="*/ 0 h 342900"/>
              <a:gd name="connsiteX1" fmla="*/ 110076 w 110076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0076" h="342900">
                <a:moveTo>
                  <a:pt x="10064" y="0"/>
                </a:moveTo>
                <a:cubicBezTo>
                  <a:pt x="-5415" y="104775"/>
                  <a:pt x="-20893" y="209550"/>
                  <a:pt x="110076" y="34290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0613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4">
            <a:extLst>
              <a:ext uri="{FF2B5EF4-FFF2-40B4-BE49-F238E27FC236}">
                <a16:creationId xmlns:a16="http://schemas.microsoft.com/office/drawing/2014/main" id="{539879A8-0F9C-D3EB-8608-AB02C217F08B}"/>
              </a:ext>
            </a:extLst>
          </p:cNvPr>
          <p:cNvSpPr txBox="1">
            <a:spLocks/>
          </p:cNvSpPr>
          <p:nvPr/>
        </p:nvSpPr>
        <p:spPr>
          <a:xfrm>
            <a:off x="10502370" y="659531"/>
            <a:ext cx="17609080" cy="102720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90"/>
              </a:spcBef>
            </a:pPr>
            <a:r>
              <a:rPr lang="nl-NL" sz="6600" b="1" dirty="0">
                <a:solidFill>
                  <a:srgbClr val="DC29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Hoe kom je in contact?</a:t>
            </a:r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99DD11CD-9429-ACFD-DEC9-F91EC2DBB8FB}"/>
              </a:ext>
            </a:extLst>
          </p:cNvPr>
          <p:cNvSpPr txBox="1">
            <a:spLocks/>
          </p:cNvSpPr>
          <p:nvPr/>
        </p:nvSpPr>
        <p:spPr>
          <a:xfrm>
            <a:off x="11880850" y="2606675"/>
            <a:ext cx="7239000" cy="5985613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Kom op samenwerkdagen</a:t>
            </a:r>
          </a:p>
          <a:p>
            <a:pPr marL="0" indent="0">
              <a:buNone/>
            </a:pPr>
            <a:endParaRPr lang="nl-NL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Benader adviseurs</a:t>
            </a:r>
          </a:p>
          <a:p>
            <a:pPr marL="0" indent="0">
              <a:buNone/>
            </a:pPr>
            <a:endParaRPr lang="nl-NL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nl-NL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Stuur je vraag naar </a:t>
            </a:r>
            <a:r>
              <a:rPr lang="nl-NL" sz="3200" dirty="0" err="1">
                <a:latin typeface="Arial" panose="020B0604020202020204" pitchFamily="34" charset="0"/>
                <a:cs typeface="Arial" panose="020B0604020202020204" pitchFamily="34" charset="0"/>
              </a:rPr>
              <a:t>info@ikbendrentsondernemer.nl</a:t>
            </a:r>
            <a:endParaRPr lang="nl-NL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nl-NL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nl-NL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Stel je vraag via 0592-365515 </a:t>
            </a:r>
          </a:p>
          <a:p>
            <a:pPr marL="0" indent="0">
              <a:buNone/>
            </a:pPr>
            <a:endParaRPr lang="nl-NL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080432BD-B628-63E8-113C-B542D7C992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7964" y="2530475"/>
            <a:ext cx="748145" cy="68580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3210A81F-FC8F-2B52-8A00-80E2A910DD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23550" y="3978275"/>
            <a:ext cx="716973" cy="716973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EB7D44EC-0591-8427-DDC4-F4AA2E1287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9136" y="5883275"/>
            <a:ext cx="685800" cy="489857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10849333-16E2-ABE5-2BD9-CBAE030F46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1650" y="7483475"/>
            <a:ext cx="609600" cy="609600"/>
          </a:xfrm>
          <a:prstGeom prst="rect">
            <a:avLst/>
          </a:prstGeom>
        </p:spPr>
      </p:pic>
      <p:sp>
        <p:nvSpPr>
          <p:cNvPr id="18" name="Rechthoek 17">
            <a:extLst>
              <a:ext uri="{FF2B5EF4-FFF2-40B4-BE49-F238E27FC236}">
                <a16:creationId xmlns:a16="http://schemas.microsoft.com/office/drawing/2014/main" id="{F1D75221-7F1B-297E-D610-354DA227CFA9}"/>
              </a:ext>
            </a:extLst>
          </p:cNvPr>
          <p:cNvSpPr/>
          <p:nvPr/>
        </p:nvSpPr>
        <p:spPr>
          <a:xfrm>
            <a:off x="-23894" y="-20288"/>
            <a:ext cx="10114044" cy="11297457"/>
          </a:xfrm>
          <a:custGeom>
            <a:avLst/>
            <a:gdLst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2050 w 10052050"/>
              <a:gd name="connsiteY2" fmla="*/ 11309350 h 11309350"/>
              <a:gd name="connsiteX3" fmla="*/ 0 w 10052050"/>
              <a:gd name="connsiteY3" fmla="*/ 11309350 h 11309350"/>
              <a:gd name="connsiteX4" fmla="*/ 0 w 10052050"/>
              <a:gd name="connsiteY4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9285134 w 10052050"/>
              <a:gd name="connsiteY2" fmla="*/ 8551402 h 11309350"/>
              <a:gd name="connsiteX3" fmla="*/ 0 w 10052050"/>
              <a:gd name="connsiteY3" fmla="*/ 11309350 h 11309350"/>
              <a:gd name="connsiteX4" fmla="*/ 0 w 10052050"/>
              <a:gd name="connsiteY4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0 w 10052050"/>
              <a:gd name="connsiteY3" fmla="*/ 11309350 h 11309350"/>
              <a:gd name="connsiteX4" fmla="*/ 0 w 10052050"/>
              <a:gd name="connsiteY4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3164378 w 10052050"/>
              <a:gd name="connsiteY3" fmla="*/ 10529455 h 11309350"/>
              <a:gd name="connsiteX4" fmla="*/ 0 w 10052050"/>
              <a:gd name="connsiteY4" fmla="*/ 11309350 h 11309350"/>
              <a:gd name="connsiteX5" fmla="*/ 0 w 10052050"/>
              <a:gd name="connsiteY5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6084916 w 10052050"/>
              <a:gd name="connsiteY3" fmla="*/ 9820102 h 11309350"/>
              <a:gd name="connsiteX4" fmla="*/ 0 w 10052050"/>
              <a:gd name="connsiteY4" fmla="*/ 11309350 h 11309350"/>
              <a:gd name="connsiteX5" fmla="*/ 0 w 10052050"/>
              <a:gd name="connsiteY5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6084916 w 10052050"/>
              <a:gd name="connsiteY3" fmla="*/ 9820102 h 11309350"/>
              <a:gd name="connsiteX4" fmla="*/ 0 w 10052050"/>
              <a:gd name="connsiteY4" fmla="*/ 11309350 h 11309350"/>
              <a:gd name="connsiteX5" fmla="*/ 0 w 10052050"/>
              <a:gd name="connsiteY5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6084916 w 10052050"/>
              <a:gd name="connsiteY3" fmla="*/ 9820102 h 11309350"/>
              <a:gd name="connsiteX4" fmla="*/ 0 w 10052050"/>
              <a:gd name="connsiteY4" fmla="*/ 11309350 h 11309350"/>
              <a:gd name="connsiteX5" fmla="*/ 0 w 10052050"/>
              <a:gd name="connsiteY5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7714211 w 10052050"/>
              <a:gd name="connsiteY3" fmla="*/ 8950036 h 11309350"/>
              <a:gd name="connsiteX4" fmla="*/ 6084916 w 10052050"/>
              <a:gd name="connsiteY4" fmla="*/ 9820102 h 11309350"/>
              <a:gd name="connsiteX5" fmla="*/ 0 w 10052050"/>
              <a:gd name="connsiteY5" fmla="*/ 11309350 h 11309350"/>
              <a:gd name="connsiteX6" fmla="*/ 0 w 10052050"/>
              <a:gd name="connsiteY6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7714211 w 10052050"/>
              <a:gd name="connsiteY3" fmla="*/ 8950036 h 11309350"/>
              <a:gd name="connsiteX4" fmla="*/ 6084916 w 10052050"/>
              <a:gd name="connsiteY4" fmla="*/ 9820102 h 11309350"/>
              <a:gd name="connsiteX5" fmla="*/ 0 w 10052050"/>
              <a:gd name="connsiteY5" fmla="*/ 11309350 h 11309350"/>
              <a:gd name="connsiteX6" fmla="*/ 0 w 10052050"/>
              <a:gd name="connsiteY6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7725295 w 10052050"/>
              <a:gd name="connsiteY3" fmla="*/ 8966662 h 11309350"/>
              <a:gd name="connsiteX4" fmla="*/ 6084916 w 10052050"/>
              <a:gd name="connsiteY4" fmla="*/ 9820102 h 11309350"/>
              <a:gd name="connsiteX5" fmla="*/ 0 w 10052050"/>
              <a:gd name="connsiteY5" fmla="*/ 11309350 h 11309350"/>
              <a:gd name="connsiteX6" fmla="*/ 0 w 10052050"/>
              <a:gd name="connsiteY6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7725295 w 10052050"/>
              <a:gd name="connsiteY3" fmla="*/ 8966662 h 11309350"/>
              <a:gd name="connsiteX4" fmla="*/ 6084916 w 10052050"/>
              <a:gd name="connsiteY4" fmla="*/ 9820102 h 11309350"/>
              <a:gd name="connsiteX5" fmla="*/ 0 w 10052050"/>
              <a:gd name="connsiteY5" fmla="*/ 11309350 h 11309350"/>
              <a:gd name="connsiteX6" fmla="*/ 0 w 10052050"/>
              <a:gd name="connsiteY6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7741921 w 10052050"/>
              <a:gd name="connsiteY3" fmla="*/ 8961120 h 11309350"/>
              <a:gd name="connsiteX4" fmla="*/ 6084916 w 10052050"/>
              <a:gd name="connsiteY4" fmla="*/ 9820102 h 11309350"/>
              <a:gd name="connsiteX5" fmla="*/ 0 w 10052050"/>
              <a:gd name="connsiteY5" fmla="*/ 11309350 h 11309350"/>
              <a:gd name="connsiteX6" fmla="*/ 0 w 10052050"/>
              <a:gd name="connsiteY6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6118169 w 10052050"/>
              <a:gd name="connsiteY3" fmla="*/ 11139054 h 11309350"/>
              <a:gd name="connsiteX4" fmla="*/ 6084916 w 10052050"/>
              <a:gd name="connsiteY4" fmla="*/ 9820102 h 11309350"/>
              <a:gd name="connsiteX5" fmla="*/ 0 w 10052050"/>
              <a:gd name="connsiteY5" fmla="*/ 11309350 h 11309350"/>
              <a:gd name="connsiteX6" fmla="*/ 0 w 10052050"/>
              <a:gd name="connsiteY6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6278882 w 10052050"/>
              <a:gd name="connsiteY3" fmla="*/ 10934006 h 11309350"/>
              <a:gd name="connsiteX4" fmla="*/ 6084916 w 10052050"/>
              <a:gd name="connsiteY4" fmla="*/ 9820102 h 11309350"/>
              <a:gd name="connsiteX5" fmla="*/ 0 w 10052050"/>
              <a:gd name="connsiteY5" fmla="*/ 11309350 h 11309350"/>
              <a:gd name="connsiteX6" fmla="*/ 0 w 10052050"/>
              <a:gd name="connsiteY6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6589224 w 10052050"/>
              <a:gd name="connsiteY3" fmla="*/ 11017134 h 11309350"/>
              <a:gd name="connsiteX4" fmla="*/ 6084916 w 10052050"/>
              <a:gd name="connsiteY4" fmla="*/ 9820102 h 11309350"/>
              <a:gd name="connsiteX5" fmla="*/ 0 w 10052050"/>
              <a:gd name="connsiteY5" fmla="*/ 11309350 h 11309350"/>
              <a:gd name="connsiteX6" fmla="*/ 0 w 10052050"/>
              <a:gd name="connsiteY6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6589224 w 10052050"/>
              <a:gd name="connsiteY3" fmla="*/ 11017134 h 11309350"/>
              <a:gd name="connsiteX4" fmla="*/ 6084916 w 10052050"/>
              <a:gd name="connsiteY4" fmla="*/ 9820102 h 11309350"/>
              <a:gd name="connsiteX5" fmla="*/ 0 w 10052050"/>
              <a:gd name="connsiteY5" fmla="*/ 11309350 h 11309350"/>
              <a:gd name="connsiteX6" fmla="*/ 0 w 10052050"/>
              <a:gd name="connsiteY6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6589224 w 10052050"/>
              <a:gd name="connsiteY3" fmla="*/ 11017134 h 11309350"/>
              <a:gd name="connsiteX4" fmla="*/ 6084916 w 10052050"/>
              <a:gd name="connsiteY4" fmla="*/ 9820102 h 11309350"/>
              <a:gd name="connsiteX5" fmla="*/ 0 w 10052050"/>
              <a:gd name="connsiteY5" fmla="*/ 11309350 h 11309350"/>
              <a:gd name="connsiteX6" fmla="*/ 0 w 10052050"/>
              <a:gd name="connsiteY6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6068293 w 10052050"/>
              <a:gd name="connsiteY3" fmla="*/ 11272057 h 11309350"/>
              <a:gd name="connsiteX4" fmla="*/ 6084916 w 10052050"/>
              <a:gd name="connsiteY4" fmla="*/ 9820102 h 11309350"/>
              <a:gd name="connsiteX5" fmla="*/ 0 w 10052050"/>
              <a:gd name="connsiteY5" fmla="*/ 11309350 h 11309350"/>
              <a:gd name="connsiteX6" fmla="*/ 0 w 10052050"/>
              <a:gd name="connsiteY6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6068293 w 10052050"/>
              <a:gd name="connsiteY3" fmla="*/ 11272057 h 11309350"/>
              <a:gd name="connsiteX4" fmla="*/ 6084916 w 10052050"/>
              <a:gd name="connsiteY4" fmla="*/ 9820102 h 11309350"/>
              <a:gd name="connsiteX5" fmla="*/ 0 w 10052050"/>
              <a:gd name="connsiteY5" fmla="*/ 11309350 h 11309350"/>
              <a:gd name="connsiteX6" fmla="*/ 0 w 10052050"/>
              <a:gd name="connsiteY6" fmla="*/ 0 h 11309350"/>
              <a:gd name="connsiteX0" fmla="*/ 0 w 10052050"/>
              <a:gd name="connsiteY0" fmla="*/ 0 h 11309350"/>
              <a:gd name="connsiteX1" fmla="*/ 10052050 w 10052050"/>
              <a:gd name="connsiteY1" fmla="*/ 0 h 11309350"/>
              <a:gd name="connsiteX2" fmla="*/ 10051617 w 10052050"/>
              <a:gd name="connsiteY2" fmla="*/ 7318755 h 11309350"/>
              <a:gd name="connsiteX3" fmla="*/ 6068293 w 10052050"/>
              <a:gd name="connsiteY3" fmla="*/ 11272057 h 11309350"/>
              <a:gd name="connsiteX4" fmla="*/ 6084916 w 10052050"/>
              <a:gd name="connsiteY4" fmla="*/ 9820102 h 11309350"/>
              <a:gd name="connsiteX5" fmla="*/ 0 w 10052050"/>
              <a:gd name="connsiteY5" fmla="*/ 11309350 h 11309350"/>
              <a:gd name="connsiteX6" fmla="*/ 0 w 10052050"/>
              <a:gd name="connsiteY6" fmla="*/ 0 h 11309350"/>
              <a:gd name="connsiteX0" fmla="*/ 0 w 10052050"/>
              <a:gd name="connsiteY0" fmla="*/ 0 h 11272057"/>
              <a:gd name="connsiteX1" fmla="*/ 10052050 w 10052050"/>
              <a:gd name="connsiteY1" fmla="*/ 0 h 11272057"/>
              <a:gd name="connsiteX2" fmla="*/ 10051617 w 10052050"/>
              <a:gd name="connsiteY2" fmla="*/ 7318755 h 11272057"/>
              <a:gd name="connsiteX3" fmla="*/ 6068293 w 10052050"/>
              <a:gd name="connsiteY3" fmla="*/ 11272057 h 11272057"/>
              <a:gd name="connsiteX4" fmla="*/ 6084916 w 10052050"/>
              <a:gd name="connsiteY4" fmla="*/ 9820102 h 11272057"/>
              <a:gd name="connsiteX5" fmla="*/ 279400 w 10052050"/>
              <a:gd name="connsiteY5" fmla="*/ 9594850 h 11272057"/>
              <a:gd name="connsiteX6" fmla="*/ 0 w 10052050"/>
              <a:gd name="connsiteY6" fmla="*/ 0 h 11272057"/>
              <a:gd name="connsiteX0" fmla="*/ 44450 w 10096500"/>
              <a:gd name="connsiteY0" fmla="*/ 0 h 11272057"/>
              <a:gd name="connsiteX1" fmla="*/ 10096500 w 10096500"/>
              <a:gd name="connsiteY1" fmla="*/ 0 h 11272057"/>
              <a:gd name="connsiteX2" fmla="*/ 10096067 w 10096500"/>
              <a:gd name="connsiteY2" fmla="*/ 7318755 h 11272057"/>
              <a:gd name="connsiteX3" fmla="*/ 6112743 w 10096500"/>
              <a:gd name="connsiteY3" fmla="*/ 11272057 h 11272057"/>
              <a:gd name="connsiteX4" fmla="*/ 6129366 w 10096500"/>
              <a:gd name="connsiteY4" fmla="*/ 9820102 h 11272057"/>
              <a:gd name="connsiteX5" fmla="*/ 0 w 10096500"/>
              <a:gd name="connsiteY5" fmla="*/ 9823450 h 11272057"/>
              <a:gd name="connsiteX6" fmla="*/ 44450 w 10096500"/>
              <a:gd name="connsiteY6" fmla="*/ 0 h 11272057"/>
              <a:gd name="connsiteX0" fmla="*/ 44450 w 10112325"/>
              <a:gd name="connsiteY0" fmla="*/ 0 h 11272057"/>
              <a:gd name="connsiteX1" fmla="*/ 10096500 w 10112325"/>
              <a:gd name="connsiteY1" fmla="*/ 0 h 11272057"/>
              <a:gd name="connsiteX2" fmla="*/ 10096067 w 10112325"/>
              <a:gd name="connsiteY2" fmla="*/ 7318755 h 11272057"/>
              <a:gd name="connsiteX3" fmla="*/ 6112743 w 10112325"/>
              <a:gd name="connsiteY3" fmla="*/ 11272057 h 11272057"/>
              <a:gd name="connsiteX4" fmla="*/ 6129366 w 10112325"/>
              <a:gd name="connsiteY4" fmla="*/ 9820102 h 11272057"/>
              <a:gd name="connsiteX5" fmla="*/ 0 w 10112325"/>
              <a:gd name="connsiteY5" fmla="*/ 9823450 h 11272057"/>
              <a:gd name="connsiteX6" fmla="*/ 44450 w 10112325"/>
              <a:gd name="connsiteY6" fmla="*/ 0 h 11272057"/>
              <a:gd name="connsiteX0" fmla="*/ 44450 w 10096500"/>
              <a:gd name="connsiteY0" fmla="*/ 0 h 11272057"/>
              <a:gd name="connsiteX1" fmla="*/ 10096500 w 10096500"/>
              <a:gd name="connsiteY1" fmla="*/ 0 h 11272057"/>
              <a:gd name="connsiteX2" fmla="*/ 10096067 w 10096500"/>
              <a:gd name="connsiteY2" fmla="*/ 7318755 h 11272057"/>
              <a:gd name="connsiteX3" fmla="*/ 6112743 w 10096500"/>
              <a:gd name="connsiteY3" fmla="*/ 11272057 h 11272057"/>
              <a:gd name="connsiteX4" fmla="*/ 6129366 w 10096500"/>
              <a:gd name="connsiteY4" fmla="*/ 9820102 h 11272057"/>
              <a:gd name="connsiteX5" fmla="*/ 0 w 10096500"/>
              <a:gd name="connsiteY5" fmla="*/ 9823450 h 11272057"/>
              <a:gd name="connsiteX6" fmla="*/ 44450 w 10096500"/>
              <a:gd name="connsiteY6" fmla="*/ 0 h 11272057"/>
              <a:gd name="connsiteX0" fmla="*/ 44450 w 10096500"/>
              <a:gd name="connsiteY0" fmla="*/ 0 h 11272057"/>
              <a:gd name="connsiteX1" fmla="*/ 10096500 w 10096500"/>
              <a:gd name="connsiteY1" fmla="*/ 0 h 11272057"/>
              <a:gd name="connsiteX2" fmla="*/ 10096067 w 10096500"/>
              <a:gd name="connsiteY2" fmla="*/ 7318755 h 11272057"/>
              <a:gd name="connsiteX3" fmla="*/ 6112743 w 10096500"/>
              <a:gd name="connsiteY3" fmla="*/ 11272057 h 11272057"/>
              <a:gd name="connsiteX4" fmla="*/ 6129366 w 10096500"/>
              <a:gd name="connsiteY4" fmla="*/ 9820102 h 11272057"/>
              <a:gd name="connsiteX5" fmla="*/ 0 w 10096500"/>
              <a:gd name="connsiteY5" fmla="*/ 9823450 h 11272057"/>
              <a:gd name="connsiteX6" fmla="*/ 44450 w 10096500"/>
              <a:gd name="connsiteY6" fmla="*/ 0 h 11272057"/>
              <a:gd name="connsiteX0" fmla="*/ 44450 w 10096500"/>
              <a:gd name="connsiteY0" fmla="*/ 0 h 11303807"/>
              <a:gd name="connsiteX1" fmla="*/ 10096500 w 10096500"/>
              <a:gd name="connsiteY1" fmla="*/ 0 h 11303807"/>
              <a:gd name="connsiteX2" fmla="*/ 10096067 w 10096500"/>
              <a:gd name="connsiteY2" fmla="*/ 7318755 h 11303807"/>
              <a:gd name="connsiteX3" fmla="*/ 6125443 w 10096500"/>
              <a:gd name="connsiteY3" fmla="*/ 11303807 h 11303807"/>
              <a:gd name="connsiteX4" fmla="*/ 6129366 w 10096500"/>
              <a:gd name="connsiteY4" fmla="*/ 9820102 h 11303807"/>
              <a:gd name="connsiteX5" fmla="*/ 0 w 10096500"/>
              <a:gd name="connsiteY5" fmla="*/ 9823450 h 11303807"/>
              <a:gd name="connsiteX6" fmla="*/ 44450 w 10096500"/>
              <a:gd name="connsiteY6" fmla="*/ 0 h 11303807"/>
              <a:gd name="connsiteX0" fmla="*/ 44450 w 10096500"/>
              <a:gd name="connsiteY0" fmla="*/ 0 h 11119657"/>
              <a:gd name="connsiteX1" fmla="*/ 10096500 w 10096500"/>
              <a:gd name="connsiteY1" fmla="*/ 0 h 11119657"/>
              <a:gd name="connsiteX2" fmla="*/ 10096067 w 10096500"/>
              <a:gd name="connsiteY2" fmla="*/ 7318755 h 11119657"/>
              <a:gd name="connsiteX3" fmla="*/ 6366743 w 10096500"/>
              <a:gd name="connsiteY3" fmla="*/ 11119657 h 11119657"/>
              <a:gd name="connsiteX4" fmla="*/ 6129366 w 10096500"/>
              <a:gd name="connsiteY4" fmla="*/ 9820102 h 11119657"/>
              <a:gd name="connsiteX5" fmla="*/ 0 w 10096500"/>
              <a:gd name="connsiteY5" fmla="*/ 9823450 h 11119657"/>
              <a:gd name="connsiteX6" fmla="*/ 44450 w 10096500"/>
              <a:gd name="connsiteY6" fmla="*/ 0 h 11119657"/>
              <a:gd name="connsiteX0" fmla="*/ 44450 w 10096500"/>
              <a:gd name="connsiteY0" fmla="*/ 0 h 10929157"/>
              <a:gd name="connsiteX1" fmla="*/ 10096500 w 10096500"/>
              <a:gd name="connsiteY1" fmla="*/ 0 h 10929157"/>
              <a:gd name="connsiteX2" fmla="*/ 10096067 w 10096500"/>
              <a:gd name="connsiteY2" fmla="*/ 7318755 h 10929157"/>
              <a:gd name="connsiteX3" fmla="*/ 6633443 w 10096500"/>
              <a:gd name="connsiteY3" fmla="*/ 10929157 h 10929157"/>
              <a:gd name="connsiteX4" fmla="*/ 6129366 w 10096500"/>
              <a:gd name="connsiteY4" fmla="*/ 9820102 h 10929157"/>
              <a:gd name="connsiteX5" fmla="*/ 0 w 10096500"/>
              <a:gd name="connsiteY5" fmla="*/ 9823450 h 10929157"/>
              <a:gd name="connsiteX6" fmla="*/ 44450 w 10096500"/>
              <a:gd name="connsiteY6" fmla="*/ 0 h 10929157"/>
              <a:gd name="connsiteX0" fmla="*/ 44450 w 10096500"/>
              <a:gd name="connsiteY0" fmla="*/ 0 h 11024407"/>
              <a:gd name="connsiteX1" fmla="*/ 10096500 w 10096500"/>
              <a:gd name="connsiteY1" fmla="*/ 0 h 11024407"/>
              <a:gd name="connsiteX2" fmla="*/ 10096067 w 10096500"/>
              <a:gd name="connsiteY2" fmla="*/ 7318755 h 11024407"/>
              <a:gd name="connsiteX3" fmla="*/ 6417543 w 10096500"/>
              <a:gd name="connsiteY3" fmla="*/ 11024407 h 11024407"/>
              <a:gd name="connsiteX4" fmla="*/ 6129366 w 10096500"/>
              <a:gd name="connsiteY4" fmla="*/ 9820102 h 11024407"/>
              <a:gd name="connsiteX5" fmla="*/ 0 w 10096500"/>
              <a:gd name="connsiteY5" fmla="*/ 9823450 h 11024407"/>
              <a:gd name="connsiteX6" fmla="*/ 44450 w 10096500"/>
              <a:gd name="connsiteY6" fmla="*/ 0 h 11024407"/>
              <a:gd name="connsiteX0" fmla="*/ 44450 w 10096500"/>
              <a:gd name="connsiteY0" fmla="*/ 0 h 11043457"/>
              <a:gd name="connsiteX1" fmla="*/ 10096500 w 10096500"/>
              <a:gd name="connsiteY1" fmla="*/ 0 h 11043457"/>
              <a:gd name="connsiteX2" fmla="*/ 10096067 w 10096500"/>
              <a:gd name="connsiteY2" fmla="*/ 7318755 h 11043457"/>
              <a:gd name="connsiteX3" fmla="*/ 6557243 w 10096500"/>
              <a:gd name="connsiteY3" fmla="*/ 11043457 h 11043457"/>
              <a:gd name="connsiteX4" fmla="*/ 6129366 w 10096500"/>
              <a:gd name="connsiteY4" fmla="*/ 9820102 h 11043457"/>
              <a:gd name="connsiteX5" fmla="*/ 0 w 10096500"/>
              <a:gd name="connsiteY5" fmla="*/ 9823450 h 11043457"/>
              <a:gd name="connsiteX6" fmla="*/ 44450 w 10096500"/>
              <a:gd name="connsiteY6" fmla="*/ 0 h 11043457"/>
              <a:gd name="connsiteX0" fmla="*/ 44450 w 10096500"/>
              <a:gd name="connsiteY0" fmla="*/ 0 h 11297457"/>
              <a:gd name="connsiteX1" fmla="*/ 10096500 w 10096500"/>
              <a:gd name="connsiteY1" fmla="*/ 0 h 11297457"/>
              <a:gd name="connsiteX2" fmla="*/ 10096067 w 10096500"/>
              <a:gd name="connsiteY2" fmla="*/ 7318755 h 11297457"/>
              <a:gd name="connsiteX3" fmla="*/ 6125443 w 10096500"/>
              <a:gd name="connsiteY3" fmla="*/ 11297457 h 11297457"/>
              <a:gd name="connsiteX4" fmla="*/ 6129366 w 10096500"/>
              <a:gd name="connsiteY4" fmla="*/ 9820102 h 11297457"/>
              <a:gd name="connsiteX5" fmla="*/ 0 w 10096500"/>
              <a:gd name="connsiteY5" fmla="*/ 9823450 h 11297457"/>
              <a:gd name="connsiteX6" fmla="*/ 44450 w 10096500"/>
              <a:gd name="connsiteY6" fmla="*/ 0 h 11297457"/>
              <a:gd name="connsiteX0" fmla="*/ 0 w 10114044"/>
              <a:gd name="connsiteY0" fmla="*/ 0 h 11297457"/>
              <a:gd name="connsiteX1" fmla="*/ 10114044 w 10114044"/>
              <a:gd name="connsiteY1" fmla="*/ 0 h 11297457"/>
              <a:gd name="connsiteX2" fmla="*/ 10113611 w 10114044"/>
              <a:gd name="connsiteY2" fmla="*/ 7318755 h 11297457"/>
              <a:gd name="connsiteX3" fmla="*/ 6142987 w 10114044"/>
              <a:gd name="connsiteY3" fmla="*/ 11297457 h 11297457"/>
              <a:gd name="connsiteX4" fmla="*/ 6146910 w 10114044"/>
              <a:gd name="connsiteY4" fmla="*/ 9820102 h 11297457"/>
              <a:gd name="connsiteX5" fmla="*/ 17544 w 10114044"/>
              <a:gd name="connsiteY5" fmla="*/ 9823450 h 11297457"/>
              <a:gd name="connsiteX6" fmla="*/ 0 w 10114044"/>
              <a:gd name="connsiteY6" fmla="*/ 0 h 1129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14044" h="11297457">
                <a:moveTo>
                  <a:pt x="0" y="0"/>
                </a:moveTo>
                <a:lnTo>
                  <a:pt x="10114044" y="0"/>
                </a:lnTo>
                <a:cubicBezTo>
                  <a:pt x="10113900" y="2439585"/>
                  <a:pt x="10113755" y="4879170"/>
                  <a:pt x="10113611" y="7318755"/>
                </a:cubicBezTo>
                <a:cubicBezTo>
                  <a:pt x="10127600" y="7302245"/>
                  <a:pt x="6144628" y="11285118"/>
                  <a:pt x="6142987" y="11297457"/>
                </a:cubicBezTo>
                <a:cubicBezTo>
                  <a:pt x="6157972" y="11276544"/>
                  <a:pt x="6140444" y="9831436"/>
                  <a:pt x="6146910" y="9820102"/>
                </a:cubicBezTo>
                <a:lnTo>
                  <a:pt x="17544" y="982345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tile tx="-2540000" ty="0" sx="80000" sy="8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B21C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5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729018" y="5644502"/>
                </a:moveTo>
                <a:lnTo>
                  <a:pt x="0" y="4872380"/>
                </a:lnTo>
                <a:lnTo>
                  <a:pt x="0" y="6416649"/>
                </a:lnTo>
                <a:lnTo>
                  <a:pt x="729018" y="5644502"/>
                </a:lnTo>
                <a:close/>
              </a:path>
              <a:path w="20104100" h="11308715">
                <a:moveTo>
                  <a:pt x="3661562" y="5644502"/>
                </a:moveTo>
                <a:lnTo>
                  <a:pt x="0" y="1766417"/>
                </a:lnTo>
                <a:lnTo>
                  <a:pt x="0" y="3318675"/>
                </a:lnTo>
                <a:lnTo>
                  <a:pt x="2196452" y="5644502"/>
                </a:lnTo>
                <a:lnTo>
                  <a:pt x="0" y="7970342"/>
                </a:lnTo>
                <a:lnTo>
                  <a:pt x="0" y="9522612"/>
                </a:lnTo>
                <a:lnTo>
                  <a:pt x="3661562" y="5644502"/>
                </a:lnTo>
                <a:close/>
              </a:path>
              <a:path w="20104100" h="11308715">
                <a:moveTo>
                  <a:pt x="6594132" y="5644515"/>
                </a:moveTo>
                <a:lnTo>
                  <a:pt x="5860402" y="4868634"/>
                </a:lnTo>
                <a:lnTo>
                  <a:pt x="1263611" y="0"/>
                </a:lnTo>
                <a:lnTo>
                  <a:pt x="0" y="0"/>
                </a:lnTo>
                <a:lnTo>
                  <a:pt x="0" y="213423"/>
                </a:lnTo>
                <a:lnTo>
                  <a:pt x="5127853" y="5644515"/>
                </a:lnTo>
                <a:lnTo>
                  <a:pt x="0" y="11075607"/>
                </a:lnTo>
                <a:lnTo>
                  <a:pt x="0" y="11308550"/>
                </a:lnTo>
                <a:lnTo>
                  <a:pt x="1245171" y="11308550"/>
                </a:lnTo>
                <a:lnTo>
                  <a:pt x="5860402" y="6420396"/>
                </a:lnTo>
                <a:lnTo>
                  <a:pt x="6594132" y="5644515"/>
                </a:lnTo>
                <a:close/>
              </a:path>
              <a:path w="20104100" h="11308715">
                <a:moveTo>
                  <a:pt x="9531858" y="5644515"/>
                </a:moveTo>
                <a:lnTo>
                  <a:pt x="4202480" y="0"/>
                </a:lnTo>
                <a:lnTo>
                  <a:pt x="2808643" y="0"/>
                </a:lnTo>
                <a:lnTo>
                  <a:pt x="2808643" y="76682"/>
                </a:lnTo>
                <a:lnTo>
                  <a:pt x="8066722" y="5644515"/>
                </a:lnTo>
                <a:lnTo>
                  <a:pt x="2808643" y="11212335"/>
                </a:lnTo>
                <a:lnTo>
                  <a:pt x="2808643" y="11308550"/>
                </a:lnTo>
                <a:lnTo>
                  <a:pt x="4184040" y="11308550"/>
                </a:lnTo>
                <a:lnTo>
                  <a:pt x="9531858" y="5644515"/>
                </a:lnTo>
                <a:close/>
              </a:path>
              <a:path w="20104100" h="11308715">
                <a:moveTo>
                  <a:pt x="12464402" y="5644515"/>
                </a:moveTo>
                <a:lnTo>
                  <a:pt x="11730673" y="4868634"/>
                </a:lnTo>
                <a:lnTo>
                  <a:pt x="7133882" y="0"/>
                </a:lnTo>
                <a:lnTo>
                  <a:pt x="5668759" y="0"/>
                </a:lnTo>
                <a:lnTo>
                  <a:pt x="10998137" y="5644515"/>
                </a:lnTo>
                <a:lnTo>
                  <a:pt x="5650331" y="11308550"/>
                </a:lnTo>
                <a:lnTo>
                  <a:pt x="7115442" y="11308550"/>
                </a:lnTo>
                <a:lnTo>
                  <a:pt x="11730673" y="6420396"/>
                </a:lnTo>
                <a:lnTo>
                  <a:pt x="12464402" y="5644515"/>
                </a:lnTo>
                <a:close/>
              </a:path>
              <a:path w="20104100" h="11308715">
                <a:moveTo>
                  <a:pt x="15414041" y="5644515"/>
                </a:moveTo>
                <a:lnTo>
                  <a:pt x="10084664" y="0"/>
                </a:lnTo>
                <a:lnTo>
                  <a:pt x="8690826" y="0"/>
                </a:lnTo>
                <a:lnTo>
                  <a:pt x="8690826" y="76682"/>
                </a:lnTo>
                <a:lnTo>
                  <a:pt x="13948905" y="5644515"/>
                </a:lnTo>
                <a:lnTo>
                  <a:pt x="8690826" y="11212335"/>
                </a:lnTo>
                <a:lnTo>
                  <a:pt x="8690826" y="11308550"/>
                </a:lnTo>
                <a:lnTo>
                  <a:pt x="10066223" y="11308550"/>
                </a:lnTo>
                <a:lnTo>
                  <a:pt x="15414041" y="5644515"/>
                </a:lnTo>
                <a:close/>
              </a:path>
              <a:path w="20104100" h="11308715">
                <a:moveTo>
                  <a:pt x="18346585" y="5644515"/>
                </a:moveTo>
                <a:lnTo>
                  <a:pt x="17612868" y="4868634"/>
                </a:lnTo>
                <a:lnTo>
                  <a:pt x="13016065" y="0"/>
                </a:lnTo>
                <a:lnTo>
                  <a:pt x="11550942" y="0"/>
                </a:lnTo>
                <a:lnTo>
                  <a:pt x="16880320" y="5644515"/>
                </a:lnTo>
                <a:lnTo>
                  <a:pt x="11532514" y="11308550"/>
                </a:lnTo>
                <a:lnTo>
                  <a:pt x="12997637" y="11308550"/>
                </a:lnTo>
                <a:lnTo>
                  <a:pt x="17612868" y="6420396"/>
                </a:lnTo>
                <a:lnTo>
                  <a:pt x="18346585" y="5644515"/>
                </a:lnTo>
                <a:close/>
              </a:path>
              <a:path w="20104100" h="11308715">
                <a:moveTo>
                  <a:pt x="20104088" y="8447507"/>
                </a:moveTo>
                <a:lnTo>
                  <a:pt x="17402785" y="11308550"/>
                </a:lnTo>
                <a:lnTo>
                  <a:pt x="18867895" y="11308550"/>
                </a:lnTo>
                <a:lnTo>
                  <a:pt x="20104088" y="9999269"/>
                </a:lnTo>
                <a:lnTo>
                  <a:pt x="20104088" y="8447507"/>
                </a:lnTo>
                <a:close/>
              </a:path>
              <a:path w="20104100" h="11308715">
                <a:moveTo>
                  <a:pt x="20104088" y="4394505"/>
                </a:moveTo>
                <a:lnTo>
                  <a:pt x="15954934" y="0"/>
                </a:lnTo>
                <a:lnTo>
                  <a:pt x="14561096" y="0"/>
                </a:lnTo>
                <a:lnTo>
                  <a:pt x="14561096" y="76682"/>
                </a:lnTo>
                <a:lnTo>
                  <a:pt x="19819176" y="5644515"/>
                </a:lnTo>
                <a:lnTo>
                  <a:pt x="14561096" y="11212335"/>
                </a:lnTo>
                <a:lnTo>
                  <a:pt x="14561096" y="11308550"/>
                </a:lnTo>
                <a:lnTo>
                  <a:pt x="15936494" y="11308550"/>
                </a:lnTo>
                <a:lnTo>
                  <a:pt x="20104088" y="6894512"/>
                </a:lnTo>
                <a:lnTo>
                  <a:pt x="20104088" y="4394505"/>
                </a:lnTo>
                <a:close/>
              </a:path>
              <a:path w="20104100" h="11308715">
                <a:moveTo>
                  <a:pt x="20104088" y="1289761"/>
                </a:moveTo>
                <a:lnTo>
                  <a:pt x="18886335" y="0"/>
                </a:lnTo>
                <a:lnTo>
                  <a:pt x="17421213" y="0"/>
                </a:lnTo>
                <a:lnTo>
                  <a:pt x="20104088" y="2841523"/>
                </a:lnTo>
                <a:lnTo>
                  <a:pt x="20104088" y="1289761"/>
                </a:lnTo>
                <a:close/>
              </a:path>
            </a:pathLst>
          </a:custGeom>
          <a:solidFill>
            <a:srgbClr val="DC291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848142" y="8806423"/>
            <a:ext cx="18402935" cy="2037714"/>
            <a:chOff x="848142" y="8806423"/>
            <a:chExt cx="18402935" cy="2037714"/>
          </a:xfrm>
        </p:grpSpPr>
        <p:sp>
          <p:nvSpPr>
            <p:cNvPr id="6" name="object 6"/>
            <p:cNvSpPr/>
            <p:nvPr/>
          </p:nvSpPr>
          <p:spPr>
            <a:xfrm>
              <a:off x="15778867" y="8806423"/>
              <a:ext cx="3472179" cy="2037714"/>
            </a:xfrm>
            <a:custGeom>
              <a:avLst/>
              <a:gdLst/>
              <a:ahLst/>
              <a:cxnLst/>
              <a:rect l="l" t="t" r="r" b="b"/>
              <a:pathLst>
                <a:path w="3472180" h="2037715">
                  <a:moveTo>
                    <a:pt x="2453244" y="0"/>
                  </a:moveTo>
                  <a:lnTo>
                    <a:pt x="2453244" y="376093"/>
                  </a:lnTo>
                  <a:lnTo>
                    <a:pt x="0" y="376093"/>
                  </a:lnTo>
                  <a:lnTo>
                    <a:pt x="0" y="1259260"/>
                  </a:lnTo>
                  <a:lnTo>
                    <a:pt x="2931" y="1310605"/>
                  </a:lnTo>
                  <a:lnTo>
                    <a:pt x="11471" y="1359851"/>
                  </a:lnTo>
                  <a:lnTo>
                    <a:pt x="25237" y="1406547"/>
                  </a:lnTo>
                  <a:lnTo>
                    <a:pt x="43847" y="1450242"/>
                  </a:lnTo>
                  <a:lnTo>
                    <a:pt x="66916" y="1490485"/>
                  </a:lnTo>
                  <a:lnTo>
                    <a:pt x="94063" y="1526825"/>
                  </a:lnTo>
                  <a:lnTo>
                    <a:pt x="124906" y="1558811"/>
                  </a:lnTo>
                  <a:lnTo>
                    <a:pt x="159061" y="1585993"/>
                  </a:lnTo>
                  <a:lnTo>
                    <a:pt x="196146" y="1607919"/>
                  </a:lnTo>
                  <a:lnTo>
                    <a:pt x="235777" y="1624139"/>
                  </a:lnTo>
                  <a:lnTo>
                    <a:pt x="277574" y="1634202"/>
                  </a:lnTo>
                  <a:lnTo>
                    <a:pt x="321152" y="1637656"/>
                  </a:lnTo>
                  <a:lnTo>
                    <a:pt x="2453244" y="1637761"/>
                  </a:lnTo>
                  <a:lnTo>
                    <a:pt x="2453244" y="2037131"/>
                  </a:lnTo>
                  <a:lnTo>
                    <a:pt x="3472177" y="1018932"/>
                  </a:lnTo>
                  <a:lnTo>
                    <a:pt x="24532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806902" y="8874104"/>
              <a:ext cx="3364865" cy="1822450"/>
            </a:xfrm>
            <a:custGeom>
              <a:avLst/>
              <a:gdLst/>
              <a:ahLst/>
              <a:cxnLst/>
              <a:rect l="l" t="t" r="r" b="b"/>
              <a:pathLst>
                <a:path w="3364865" h="1822450">
                  <a:moveTo>
                    <a:pt x="2453244" y="0"/>
                  </a:moveTo>
                  <a:lnTo>
                    <a:pt x="2453244" y="336450"/>
                  </a:lnTo>
                  <a:lnTo>
                    <a:pt x="0" y="336450"/>
                  </a:lnTo>
                  <a:lnTo>
                    <a:pt x="0" y="1191586"/>
                  </a:lnTo>
                  <a:lnTo>
                    <a:pt x="3853" y="1239334"/>
                  </a:lnTo>
                  <a:lnTo>
                    <a:pt x="15008" y="1284629"/>
                  </a:lnTo>
                  <a:lnTo>
                    <a:pt x="32860" y="1326866"/>
                  </a:lnTo>
                  <a:lnTo>
                    <a:pt x="56801" y="1365438"/>
                  </a:lnTo>
                  <a:lnTo>
                    <a:pt x="86226" y="1399740"/>
                  </a:lnTo>
                  <a:lnTo>
                    <a:pt x="120528" y="1429164"/>
                  </a:lnTo>
                  <a:lnTo>
                    <a:pt x="159102" y="1453105"/>
                  </a:lnTo>
                  <a:lnTo>
                    <a:pt x="201341" y="1470956"/>
                  </a:lnTo>
                  <a:lnTo>
                    <a:pt x="246638" y="1482112"/>
                  </a:lnTo>
                  <a:lnTo>
                    <a:pt x="294388" y="1485965"/>
                  </a:lnTo>
                  <a:lnTo>
                    <a:pt x="2453244" y="1485965"/>
                  </a:lnTo>
                  <a:lnTo>
                    <a:pt x="2453244" y="1822415"/>
                  </a:lnTo>
                  <a:lnTo>
                    <a:pt x="3364452" y="911207"/>
                  </a:lnTo>
                  <a:lnTo>
                    <a:pt x="2453244" y="0"/>
                  </a:lnTo>
                  <a:close/>
                </a:path>
              </a:pathLst>
            </a:custGeom>
            <a:solidFill>
              <a:srgbClr val="E3061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6101289" y="9504935"/>
              <a:ext cx="33020" cy="237490"/>
            </a:xfrm>
            <a:custGeom>
              <a:avLst/>
              <a:gdLst/>
              <a:ahLst/>
              <a:cxnLst/>
              <a:rect l="l" t="t" r="r" b="b"/>
              <a:pathLst>
                <a:path w="33019" h="237490">
                  <a:moveTo>
                    <a:pt x="32449" y="0"/>
                  </a:moveTo>
                  <a:lnTo>
                    <a:pt x="0" y="0"/>
                  </a:lnTo>
                  <a:lnTo>
                    <a:pt x="0" y="236924"/>
                  </a:lnTo>
                  <a:lnTo>
                    <a:pt x="32449" y="236924"/>
                  </a:lnTo>
                  <a:lnTo>
                    <a:pt x="324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189558" y="9504940"/>
              <a:ext cx="198716" cy="23692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497441" y="9504942"/>
              <a:ext cx="169397" cy="23692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709959" y="9504940"/>
              <a:ext cx="155440" cy="23692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893561" y="9500403"/>
              <a:ext cx="208307" cy="24617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249102" y="9504939"/>
              <a:ext cx="207962" cy="23692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497490" y="9504943"/>
              <a:ext cx="179701" cy="236924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706653" y="9504940"/>
              <a:ext cx="155440" cy="23692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890257" y="9500403"/>
              <a:ext cx="208307" cy="24617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127688" y="9500406"/>
              <a:ext cx="367225" cy="246160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16077362" y="9811289"/>
              <a:ext cx="525145" cy="259715"/>
            </a:xfrm>
            <a:custGeom>
              <a:avLst/>
              <a:gdLst/>
              <a:ahLst/>
              <a:cxnLst/>
              <a:rect l="l" t="t" r="r" b="b"/>
              <a:pathLst>
                <a:path w="525144" h="259715">
                  <a:moveTo>
                    <a:pt x="263398" y="129425"/>
                  </a:moveTo>
                  <a:lnTo>
                    <a:pt x="253834" y="79108"/>
                  </a:lnTo>
                  <a:lnTo>
                    <a:pt x="231609" y="45034"/>
                  </a:lnTo>
                  <a:lnTo>
                    <a:pt x="211937" y="26695"/>
                  </a:lnTo>
                  <a:lnTo>
                    <a:pt x="211937" y="129425"/>
                  </a:lnTo>
                  <a:lnTo>
                    <a:pt x="210527" y="146850"/>
                  </a:lnTo>
                  <a:lnTo>
                    <a:pt x="189522" y="189979"/>
                  </a:lnTo>
                  <a:lnTo>
                    <a:pt x="148526" y="212636"/>
                  </a:lnTo>
                  <a:lnTo>
                    <a:pt x="131597" y="214147"/>
                  </a:lnTo>
                  <a:lnTo>
                    <a:pt x="114541" y="212636"/>
                  </a:lnTo>
                  <a:lnTo>
                    <a:pt x="73621" y="189890"/>
                  </a:lnTo>
                  <a:lnTo>
                    <a:pt x="52857" y="146773"/>
                  </a:lnTo>
                  <a:lnTo>
                    <a:pt x="51473" y="129425"/>
                  </a:lnTo>
                  <a:lnTo>
                    <a:pt x="52870" y="112064"/>
                  </a:lnTo>
                  <a:lnTo>
                    <a:pt x="73888" y="69113"/>
                  </a:lnTo>
                  <a:lnTo>
                    <a:pt x="114757" y="46545"/>
                  </a:lnTo>
                  <a:lnTo>
                    <a:pt x="131597" y="45034"/>
                  </a:lnTo>
                  <a:lnTo>
                    <a:pt x="148526" y="46545"/>
                  </a:lnTo>
                  <a:lnTo>
                    <a:pt x="189522" y="69113"/>
                  </a:lnTo>
                  <a:lnTo>
                    <a:pt x="210527" y="112064"/>
                  </a:lnTo>
                  <a:lnTo>
                    <a:pt x="211937" y="129425"/>
                  </a:lnTo>
                  <a:lnTo>
                    <a:pt x="211937" y="26695"/>
                  </a:lnTo>
                  <a:lnTo>
                    <a:pt x="204978" y="21043"/>
                  </a:lnTo>
                  <a:lnTo>
                    <a:pt x="182651" y="9359"/>
                  </a:lnTo>
                  <a:lnTo>
                    <a:pt x="158191" y="2336"/>
                  </a:lnTo>
                  <a:lnTo>
                    <a:pt x="131597" y="0"/>
                  </a:lnTo>
                  <a:lnTo>
                    <a:pt x="105016" y="2336"/>
                  </a:lnTo>
                  <a:lnTo>
                    <a:pt x="58280" y="21043"/>
                  </a:lnTo>
                  <a:lnTo>
                    <a:pt x="21450" y="57188"/>
                  </a:lnTo>
                  <a:lnTo>
                    <a:pt x="2387" y="103187"/>
                  </a:lnTo>
                  <a:lnTo>
                    <a:pt x="0" y="129425"/>
                  </a:lnTo>
                  <a:lnTo>
                    <a:pt x="2387" y="155727"/>
                  </a:lnTo>
                  <a:lnTo>
                    <a:pt x="21450" y="201904"/>
                  </a:lnTo>
                  <a:lnTo>
                    <a:pt x="58280" y="238226"/>
                  </a:lnTo>
                  <a:lnTo>
                    <a:pt x="105067" y="257009"/>
                  </a:lnTo>
                  <a:lnTo>
                    <a:pt x="131597" y="259359"/>
                  </a:lnTo>
                  <a:lnTo>
                    <a:pt x="158369" y="257009"/>
                  </a:lnTo>
                  <a:lnTo>
                    <a:pt x="182930" y="249961"/>
                  </a:lnTo>
                  <a:lnTo>
                    <a:pt x="205232" y="238264"/>
                  </a:lnTo>
                  <a:lnTo>
                    <a:pt x="225361" y="221856"/>
                  </a:lnTo>
                  <a:lnTo>
                    <a:pt x="231825" y="214147"/>
                  </a:lnTo>
                  <a:lnTo>
                    <a:pt x="241998" y="202018"/>
                  </a:lnTo>
                  <a:lnTo>
                    <a:pt x="253885" y="179997"/>
                  </a:lnTo>
                  <a:lnTo>
                    <a:pt x="261023" y="155803"/>
                  </a:lnTo>
                  <a:lnTo>
                    <a:pt x="263398" y="129425"/>
                  </a:lnTo>
                  <a:close/>
                </a:path>
                <a:path w="525144" h="259715">
                  <a:moveTo>
                    <a:pt x="525068" y="4800"/>
                  </a:moveTo>
                  <a:lnTo>
                    <a:pt x="477291" y="4800"/>
                  </a:lnTo>
                  <a:lnTo>
                    <a:pt x="477291" y="163957"/>
                  </a:lnTo>
                  <a:lnTo>
                    <a:pt x="322503" y="2565"/>
                  </a:lnTo>
                  <a:lnTo>
                    <a:pt x="300266" y="2565"/>
                  </a:lnTo>
                  <a:lnTo>
                    <a:pt x="300266" y="254406"/>
                  </a:lnTo>
                  <a:lnTo>
                    <a:pt x="348056" y="254406"/>
                  </a:lnTo>
                  <a:lnTo>
                    <a:pt x="348056" y="93192"/>
                  </a:lnTo>
                  <a:lnTo>
                    <a:pt x="502831" y="259359"/>
                  </a:lnTo>
                  <a:lnTo>
                    <a:pt x="525068" y="259359"/>
                  </a:lnTo>
                  <a:lnTo>
                    <a:pt x="525068" y="4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6653875" y="9816080"/>
              <a:ext cx="222967" cy="24960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913007" y="9816078"/>
              <a:ext cx="169104" cy="24960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108816" y="9816076"/>
              <a:ext cx="194664" cy="249604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7329778" y="9813850"/>
              <a:ext cx="225425" cy="257175"/>
            </a:xfrm>
            <a:custGeom>
              <a:avLst/>
              <a:gdLst/>
              <a:ahLst/>
              <a:cxnLst/>
              <a:rect l="l" t="t" r="r" b="b"/>
              <a:pathLst>
                <a:path w="225425" h="257175">
                  <a:moveTo>
                    <a:pt x="22240" y="0"/>
                  </a:moveTo>
                  <a:lnTo>
                    <a:pt x="0" y="0"/>
                  </a:lnTo>
                  <a:lnTo>
                    <a:pt x="0" y="251835"/>
                  </a:lnTo>
                  <a:lnTo>
                    <a:pt x="47789" y="251835"/>
                  </a:lnTo>
                  <a:lnTo>
                    <a:pt x="47789" y="90625"/>
                  </a:lnTo>
                  <a:lnTo>
                    <a:pt x="202569" y="256787"/>
                  </a:lnTo>
                  <a:lnTo>
                    <a:pt x="224799" y="256787"/>
                  </a:lnTo>
                  <a:lnTo>
                    <a:pt x="224799" y="2230"/>
                  </a:lnTo>
                  <a:lnTo>
                    <a:pt x="177020" y="2230"/>
                  </a:lnTo>
                  <a:lnTo>
                    <a:pt x="177020" y="161387"/>
                  </a:lnTo>
                  <a:lnTo>
                    <a:pt x="222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7606008" y="9816078"/>
              <a:ext cx="169115" cy="249604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7791215" y="9813848"/>
              <a:ext cx="303530" cy="257175"/>
            </a:xfrm>
            <a:custGeom>
              <a:avLst/>
              <a:gdLst/>
              <a:ahLst/>
              <a:cxnLst/>
              <a:rect l="l" t="t" r="r" b="b"/>
              <a:pathLst>
                <a:path w="303530" h="257175">
                  <a:moveTo>
                    <a:pt x="250348" y="0"/>
                  </a:moveTo>
                  <a:lnTo>
                    <a:pt x="229207" y="0"/>
                  </a:lnTo>
                  <a:lnTo>
                    <a:pt x="152738" y="163419"/>
                  </a:lnTo>
                  <a:lnTo>
                    <a:pt x="74804" y="0"/>
                  </a:lnTo>
                  <a:lnTo>
                    <a:pt x="53862" y="0"/>
                  </a:lnTo>
                  <a:lnTo>
                    <a:pt x="0" y="251835"/>
                  </a:lnTo>
                  <a:lnTo>
                    <a:pt x="48522" y="251835"/>
                  </a:lnTo>
                  <a:lnTo>
                    <a:pt x="77191" y="112132"/>
                  </a:lnTo>
                  <a:lnTo>
                    <a:pt x="144110" y="256787"/>
                  </a:lnTo>
                  <a:lnTo>
                    <a:pt x="159167" y="256787"/>
                  </a:lnTo>
                  <a:lnTo>
                    <a:pt x="225155" y="112132"/>
                  </a:lnTo>
                  <a:lnTo>
                    <a:pt x="250714" y="251835"/>
                  </a:lnTo>
                  <a:lnTo>
                    <a:pt x="303467" y="251835"/>
                  </a:lnTo>
                  <a:lnTo>
                    <a:pt x="2503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8125576" y="9816078"/>
              <a:ext cx="169115" cy="24960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8321401" y="9816076"/>
              <a:ext cx="194653" cy="249604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848142" y="9905457"/>
              <a:ext cx="518795" cy="518795"/>
            </a:xfrm>
            <a:custGeom>
              <a:avLst/>
              <a:gdLst/>
              <a:ahLst/>
              <a:cxnLst/>
              <a:rect l="l" t="t" r="r" b="b"/>
              <a:pathLst>
                <a:path w="518794" h="518795">
                  <a:moveTo>
                    <a:pt x="259133" y="0"/>
                  </a:moveTo>
                  <a:lnTo>
                    <a:pt x="212553" y="4174"/>
                  </a:lnTo>
                  <a:lnTo>
                    <a:pt x="168713" y="16211"/>
                  </a:lnTo>
                  <a:lnTo>
                    <a:pt x="128343" y="35379"/>
                  </a:lnTo>
                  <a:lnTo>
                    <a:pt x="92176" y="60944"/>
                  </a:lnTo>
                  <a:lnTo>
                    <a:pt x="60944" y="92176"/>
                  </a:lnTo>
                  <a:lnTo>
                    <a:pt x="35379" y="128343"/>
                  </a:lnTo>
                  <a:lnTo>
                    <a:pt x="16211" y="168713"/>
                  </a:lnTo>
                  <a:lnTo>
                    <a:pt x="4174" y="212553"/>
                  </a:lnTo>
                  <a:lnTo>
                    <a:pt x="0" y="259133"/>
                  </a:lnTo>
                  <a:lnTo>
                    <a:pt x="4174" y="305713"/>
                  </a:lnTo>
                  <a:lnTo>
                    <a:pt x="16211" y="349553"/>
                  </a:lnTo>
                  <a:lnTo>
                    <a:pt x="35379" y="389923"/>
                  </a:lnTo>
                  <a:lnTo>
                    <a:pt x="60944" y="426090"/>
                  </a:lnTo>
                  <a:lnTo>
                    <a:pt x="92176" y="457322"/>
                  </a:lnTo>
                  <a:lnTo>
                    <a:pt x="128343" y="482887"/>
                  </a:lnTo>
                  <a:lnTo>
                    <a:pt x="168713" y="502054"/>
                  </a:lnTo>
                  <a:lnTo>
                    <a:pt x="212553" y="514091"/>
                  </a:lnTo>
                  <a:lnTo>
                    <a:pt x="259133" y="518266"/>
                  </a:lnTo>
                  <a:lnTo>
                    <a:pt x="305713" y="514091"/>
                  </a:lnTo>
                  <a:lnTo>
                    <a:pt x="349553" y="502054"/>
                  </a:lnTo>
                  <a:lnTo>
                    <a:pt x="389923" y="482887"/>
                  </a:lnTo>
                  <a:lnTo>
                    <a:pt x="426090" y="457322"/>
                  </a:lnTo>
                  <a:lnTo>
                    <a:pt x="457322" y="426090"/>
                  </a:lnTo>
                  <a:lnTo>
                    <a:pt x="482887" y="389923"/>
                  </a:lnTo>
                  <a:lnTo>
                    <a:pt x="502054" y="349553"/>
                  </a:lnTo>
                  <a:lnTo>
                    <a:pt x="514091" y="305713"/>
                  </a:lnTo>
                  <a:lnTo>
                    <a:pt x="518266" y="259133"/>
                  </a:lnTo>
                  <a:lnTo>
                    <a:pt x="514091" y="212553"/>
                  </a:lnTo>
                  <a:lnTo>
                    <a:pt x="502054" y="168713"/>
                  </a:lnTo>
                  <a:lnTo>
                    <a:pt x="482887" y="128343"/>
                  </a:lnTo>
                  <a:lnTo>
                    <a:pt x="457322" y="92176"/>
                  </a:lnTo>
                  <a:lnTo>
                    <a:pt x="426090" y="60944"/>
                  </a:lnTo>
                  <a:lnTo>
                    <a:pt x="389923" y="35379"/>
                  </a:lnTo>
                  <a:lnTo>
                    <a:pt x="349553" y="16211"/>
                  </a:lnTo>
                  <a:lnTo>
                    <a:pt x="305713" y="4174"/>
                  </a:lnTo>
                  <a:lnTo>
                    <a:pt x="25913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999576" y="9975664"/>
              <a:ext cx="215900" cy="378460"/>
            </a:xfrm>
            <a:custGeom>
              <a:avLst/>
              <a:gdLst/>
              <a:ahLst/>
              <a:cxnLst/>
              <a:rect l="l" t="t" r="r" b="b"/>
              <a:pathLst>
                <a:path w="215900" h="378459">
                  <a:moveTo>
                    <a:pt x="173083" y="0"/>
                  </a:moveTo>
                  <a:lnTo>
                    <a:pt x="123156" y="8466"/>
                  </a:lnTo>
                  <a:lnTo>
                    <a:pt x="87996" y="33590"/>
                  </a:lnTo>
                  <a:lnTo>
                    <a:pt x="67197" y="74963"/>
                  </a:lnTo>
                  <a:lnTo>
                    <a:pt x="60354" y="132173"/>
                  </a:lnTo>
                  <a:lnTo>
                    <a:pt x="60354" y="155597"/>
                  </a:lnTo>
                  <a:lnTo>
                    <a:pt x="0" y="155597"/>
                  </a:lnTo>
                  <a:lnTo>
                    <a:pt x="0" y="219700"/>
                  </a:lnTo>
                  <a:lnTo>
                    <a:pt x="60354" y="219700"/>
                  </a:lnTo>
                  <a:lnTo>
                    <a:pt x="60354" y="377852"/>
                  </a:lnTo>
                  <a:lnTo>
                    <a:pt x="133074" y="377852"/>
                  </a:lnTo>
                  <a:lnTo>
                    <a:pt x="133074" y="219700"/>
                  </a:lnTo>
                  <a:lnTo>
                    <a:pt x="193282" y="219700"/>
                  </a:lnTo>
                  <a:lnTo>
                    <a:pt x="215396" y="155597"/>
                  </a:lnTo>
                  <a:lnTo>
                    <a:pt x="133074" y="155597"/>
                  </a:lnTo>
                  <a:lnTo>
                    <a:pt x="133074" y="132948"/>
                  </a:lnTo>
                  <a:lnTo>
                    <a:pt x="140363" y="90117"/>
                  </a:lnTo>
                  <a:lnTo>
                    <a:pt x="181879" y="66406"/>
                  </a:lnTo>
                  <a:lnTo>
                    <a:pt x="191380" y="66649"/>
                  </a:lnTo>
                  <a:lnTo>
                    <a:pt x="198789" y="67377"/>
                  </a:lnTo>
                  <a:lnTo>
                    <a:pt x="215323" y="70280"/>
                  </a:lnTo>
                  <a:lnTo>
                    <a:pt x="215323" y="6837"/>
                  </a:lnTo>
                  <a:lnTo>
                    <a:pt x="198165" y="2260"/>
                  </a:lnTo>
                  <a:lnTo>
                    <a:pt x="187768" y="633"/>
                  </a:lnTo>
                  <a:lnTo>
                    <a:pt x="173083" y="0"/>
                  </a:lnTo>
                  <a:close/>
                </a:path>
              </a:pathLst>
            </a:custGeom>
            <a:solidFill>
              <a:srgbClr val="DC29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48131" y="9172504"/>
              <a:ext cx="6697345" cy="1251585"/>
            </a:xfrm>
            <a:custGeom>
              <a:avLst/>
              <a:gdLst/>
              <a:ahLst/>
              <a:cxnLst/>
              <a:rect l="l" t="t" r="r" b="b"/>
              <a:pathLst>
                <a:path w="6697345" h="1251584">
                  <a:moveTo>
                    <a:pt x="518274" y="259130"/>
                  </a:moveTo>
                  <a:lnTo>
                    <a:pt x="514096" y="212547"/>
                  </a:lnTo>
                  <a:lnTo>
                    <a:pt x="502056" y="168706"/>
                  </a:lnTo>
                  <a:lnTo>
                    <a:pt x="482892" y="128346"/>
                  </a:lnTo>
                  <a:lnTo>
                    <a:pt x="457327" y="92176"/>
                  </a:lnTo>
                  <a:lnTo>
                    <a:pt x="426097" y="60947"/>
                  </a:lnTo>
                  <a:lnTo>
                    <a:pt x="389928" y="35382"/>
                  </a:lnTo>
                  <a:lnTo>
                    <a:pt x="349554" y="16205"/>
                  </a:lnTo>
                  <a:lnTo>
                    <a:pt x="305714" y="4165"/>
                  </a:lnTo>
                  <a:lnTo>
                    <a:pt x="259143" y="0"/>
                  </a:lnTo>
                  <a:lnTo>
                    <a:pt x="212559" y="4165"/>
                  </a:lnTo>
                  <a:lnTo>
                    <a:pt x="168719" y="16205"/>
                  </a:lnTo>
                  <a:lnTo>
                    <a:pt x="128346" y="35382"/>
                  </a:lnTo>
                  <a:lnTo>
                    <a:pt x="92176" y="60947"/>
                  </a:lnTo>
                  <a:lnTo>
                    <a:pt x="60947" y="92176"/>
                  </a:lnTo>
                  <a:lnTo>
                    <a:pt x="35382" y="128346"/>
                  </a:lnTo>
                  <a:lnTo>
                    <a:pt x="16217" y="168706"/>
                  </a:lnTo>
                  <a:lnTo>
                    <a:pt x="4178" y="212547"/>
                  </a:lnTo>
                  <a:lnTo>
                    <a:pt x="0" y="259130"/>
                  </a:lnTo>
                  <a:lnTo>
                    <a:pt x="4178" y="305714"/>
                  </a:lnTo>
                  <a:lnTo>
                    <a:pt x="16217" y="349554"/>
                  </a:lnTo>
                  <a:lnTo>
                    <a:pt x="35382" y="389915"/>
                  </a:lnTo>
                  <a:lnTo>
                    <a:pt x="60947" y="426085"/>
                  </a:lnTo>
                  <a:lnTo>
                    <a:pt x="92176" y="457314"/>
                  </a:lnTo>
                  <a:lnTo>
                    <a:pt x="128346" y="482879"/>
                  </a:lnTo>
                  <a:lnTo>
                    <a:pt x="168719" y="502056"/>
                  </a:lnTo>
                  <a:lnTo>
                    <a:pt x="212559" y="514083"/>
                  </a:lnTo>
                  <a:lnTo>
                    <a:pt x="259143" y="518261"/>
                  </a:lnTo>
                  <a:lnTo>
                    <a:pt x="305714" y="514083"/>
                  </a:lnTo>
                  <a:lnTo>
                    <a:pt x="349554" y="502056"/>
                  </a:lnTo>
                  <a:lnTo>
                    <a:pt x="389928" y="482879"/>
                  </a:lnTo>
                  <a:lnTo>
                    <a:pt x="426097" y="457314"/>
                  </a:lnTo>
                  <a:lnTo>
                    <a:pt x="457327" y="426085"/>
                  </a:lnTo>
                  <a:lnTo>
                    <a:pt x="482892" y="389915"/>
                  </a:lnTo>
                  <a:lnTo>
                    <a:pt x="502056" y="349554"/>
                  </a:lnTo>
                  <a:lnTo>
                    <a:pt x="514096" y="305714"/>
                  </a:lnTo>
                  <a:lnTo>
                    <a:pt x="518274" y="259130"/>
                  </a:lnTo>
                  <a:close/>
                </a:path>
                <a:path w="6697345" h="1251584">
                  <a:moveTo>
                    <a:pt x="6697154" y="992098"/>
                  </a:moveTo>
                  <a:lnTo>
                    <a:pt x="6692989" y="945515"/>
                  </a:lnTo>
                  <a:lnTo>
                    <a:pt x="6680949" y="901674"/>
                  </a:lnTo>
                  <a:lnTo>
                    <a:pt x="6661785" y="861301"/>
                  </a:lnTo>
                  <a:lnTo>
                    <a:pt x="6636207" y="825131"/>
                  </a:lnTo>
                  <a:lnTo>
                    <a:pt x="6604978" y="793902"/>
                  </a:lnTo>
                  <a:lnTo>
                    <a:pt x="6568808" y="768337"/>
                  </a:lnTo>
                  <a:lnTo>
                    <a:pt x="6528448" y="749173"/>
                  </a:lnTo>
                  <a:lnTo>
                    <a:pt x="6484607" y="737133"/>
                  </a:lnTo>
                  <a:lnTo>
                    <a:pt x="6438024" y="732955"/>
                  </a:lnTo>
                  <a:lnTo>
                    <a:pt x="6391440" y="737133"/>
                  </a:lnTo>
                  <a:lnTo>
                    <a:pt x="6347600" y="749173"/>
                  </a:lnTo>
                  <a:lnTo>
                    <a:pt x="6307239" y="768337"/>
                  </a:lnTo>
                  <a:lnTo>
                    <a:pt x="6271069" y="793902"/>
                  </a:lnTo>
                  <a:lnTo>
                    <a:pt x="6239840" y="825131"/>
                  </a:lnTo>
                  <a:lnTo>
                    <a:pt x="6214275" y="861301"/>
                  </a:lnTo>
                  <a:lnTo>
                    <a:pt x="6195098" y="901674"/>
                  </a:lnTo>
                  <a:lnTo>
                    <a:pt x="6183071" y="945515"/>
                  </a:lnTo>
                  <a:lnTo>
                    <a:pt x="6178893" y="992098"/>
                  </a:lnTo>
                  <a:lnTo>
                    <a:pt x="6183071" y="1038669"/>
                  </a:lnTo>
                  <a:lnTo>
                    <a:pt x="6195098" y="1082509"/>
                  </a:lnTo>
                  <a:lnTo>
                    <a:pt x="6214275" y="1122883"/>
                  </a:lnTo>
                  <a:lnTo>
                    <a:pt x="6239840" y="1159052"/>
                  </a:lnTo>
                  <a:lnTo>
                    <a:pt x="6271069" y="1190282"/>
                  </a:lnTo>
                  <a:lnTo>
                    <a:pt x="6307239" y="1215847"/>
                  </a:lnTo>
                  <a:lnTo>
                    <a:pt x="6347600" y="1235011"/>
                  </a:lnTo>
                  <a:lnTo>
                    <a:pt x="6391440" y="1247051"/>
                  </a:lnTo>
                  <a:lnTo>
                    <a:pt x="6438024" y="1251229"/>
                  </a:lnTo>
                  <a:lnTo>
                    <a:pt x="6484607" y="1247051"/>
                  </a:lnTo>
                  <a:lnTo>
                    <a:pt x="6528448" y="1235011"/>
                  </a:lnTo>
                  <a:lnTo>
                    <a:pt x="6568808" y="1215847"/>
                  </a:lnTo>
                  <a:lnTo>
                    <a:pt x="6604978" y="1190282"/>
                  </a:lnTo>
                  <a:lnTo>
                    <a:pt x="6636207" y="1159052"/>
                  </a:lnTo>
                  <a:lnTo>
                    <a:pt x="6661785" y="1122883"/>
                  </a:lnTo>
                  <a:lnTo>
                    <a:pt x="6680949" y="1082509"/>
                  </a:lnTo>
                  <a:lnTo>
                    <a:pt x="6692989" y="1038669"/>
                  </a:lnTo>
                  <a:lnTo>
                    <a:pt x="6697154" y="992098"/>
                  </a:lnTo>
                  <a:close/>
                </a:path>
                <a:path w="6697345" h="1251584">
                  <a:moveTo>
                    <a:pt x="6697154" y="259130"/>
                  </a:moveTo>
                  <a:lnTo>
                    <a:pt x="6692989" y="212547"/>
                  </a:lnTo>
                  <a:lnTo>
                    <a:pt x="6680949" y="168706"/>
                  </a:lnTo>
                  <a:lnTo>
                    <a:pt x="6661785" y="128346"/>
                  </a:lnTo>
                  <a:lnTo>
                    <a:pt x="6636207" y="92176"/>
                  </a:lnTo>
                  <a:lnTo>
                    <a:pt x="6604978" y="60947"/>
                  </a:lnTo>
                  <a:lnTo>
                    <a:pt x="6568808" y="35382"/>
                  </a:lnTo>
                  <a:lnTo>
                    <a:pt x="6528448" y="16205"/>
                  </a:lnTo>
                  <a:lnTo>
                    <a:pt x="6484607" y="4165"/>
                  </a:lnTo>
                  <a:lnTo>
                    <a:pt x="6438024" y="0"/>
                  </a:lnTo>
                  <a:lnTo>
                    <a:pt x="6391440" y="4165"/>
                  </a:lnTo>
                  <a:lnTo>
                    <a:pt x="6347600" y="16205"/>
                  </a:lnTo>
                  <a:lnTo>
                    <a:pt x="6307239" y="35382"/>
                  </a:lnTo>
                  <a:lnTo>
                    <a:pt x="6271069" y="60947"/>
                  </a:lnTo>
                  <a:lnTo>
                    <a:pt x="6239840" y="92176"/>
                  </a:lnTo>
                  <a:lnTo>
                    <a:pt x="6214275" y="128346"/>
                  </a:lnTo>
                  <a:lnTo>
                    <a:pt x="6195098" y="168706"/>
                  </a:lnTo>
                  <a:lnTo>
                    <a:pt x="6183071" y="212547"/>
                  </a:lnTo>
                  <a:lnTo>
                    <a:pt x="6178893" y="259130"/>
                  </a:lnTo>
                  <a:lnTo>
                    <a:pt x="6183071" y="305714"/>
                  </a:lnTo>
                  <a:lnTo>
                    <a:pt x="6195098" y="349554"/>
                  </a:lnTo>
                  <a:lnTo>
                    <a:pt x="6214275" y="389915"/>
                  </a:lnTo>
                  <a:lnTo>
                    <a:pt x="6239840" y="426085"/>
                  </a:lnTo>
                  <a:lnTo>
                    <a:pt x="6271069" y="457314"/>
                  </a:lnTo>
                  <a:lnTo>
                    <a:pt x="6307239" y="482879"/>
                  </a:lnTo>
                  <a:lnTo>
                    <a:pt x="6347600" y="502056"/>
                  </a:lnTo>
                  <a:lnTo>
                    <a:pt x="6391440" y="514083"/>
                  </a:lnTo>
                  <a:lnTo>
                    <a:pt x="6438024" y="518261"/>
                  </a:lnTo>
                  <a:lnTo>
                    <a:pt x="6484607" y="514083"/>
                  </a:lnTo>
                  <a:lnTo>
                    <a:pt x="6528448" y="502056"/>
                  </a:lnTo>
                  <a:lnTo>
                    <a:pt x="6568808" y="482879"/>
                  </a:lnTo>
                  <a:lnTo>
                    <a:pt x="6604978" y="457314"/>
                  </a:lnTo>
                  <a:lnTo>
                    <a:pt x="6636207" y="426085"/>
                  </a:lnTo>
                  <a:lnTo>
                    <a:pt x="6661785" y="389915"/>
                  </a:lnTo>
                  <a:lnTo>
                    <a:pt x="6680949" y="349554"/>
                  </a:lnTo>
                  <a:lnTo>
                    <a:pt x="6692989" y="305714"/>
                  </a:lnTo>
                  <a:lnTo>
                    <a:pt x="6697154" y="25913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136777" y="9282258"/>
              <a:ext cx="299085" cy="1030605"/>
            </a:xfrm>
            <a:custGeom>
              <a:avLst/>
              <a:gdLst/>
              <a:ahLst/>
              <a:cxnLst/>
              <a:rect l="l" t="t" r="r" b="b"/>
              <a:pathLst>
                <a:path w="299084" h="1030604">
                  <a:moveTo>
                    <a:pt x="67449" y="831189"/>
                  </a:moveTo>
                  <a:lnTo>
                    <a:pt x="4978" y="831189"/>
                  </a:lnTo>
                  <a:lnTo>
                    <a:pt x="4978" y="1030351"/>
                  </a:lnTo>
                  <a:lnTo>
                    <a:pt x="67449" y="1030351"/>
                  </a:lnTo>
                  <a:lnTo>
                    <a:pt x="67449" y="831189"/>
                  </a:lnTo>
                  <a:close/>
                </a:path>
                <a:path w="299084" h="1030604">
                  <a:moveTo>
                    <a:pt x="226021" y="149377"/>
                  </a:moveTo>
                  <a:lnTo>
                    <a:pt x="224548" y="134302"/>
                  </a:lnTo>
                  <a:lnTo>
                    <a:pt x="220230" y="120027"/>
                  </a:lnTo>
                  <a:lnTo>
                    <a:pt x="213194" y="106870"/>
                  </a:lnTo>
                  <a:lnTo>
                    <a:pt x="209689" y="102616"/>
                  </a:lnTo>
                  <a:lnTo>
                    <a:pt x="209689" y="149377"/>
                  </a:lnTo>
                  <a:lnTo>
                    <a:pt x="204939" y="172834"/>
                  </a:lnTo>
                  <a:lnTo>
                    <a:pt x="191998" y="191998"/>
                  </a:lnTo>
                  <a:lnTo>
                    <a:pt x="172834" y="204939"/>
                  </a:lnTo>
                  <a:lnTo>
                    <a:pt x="149377" y="209677"/>
                  </a:lnTo>
                  <a:lnTo>
                    <a:pt x="125920" y="204939"/>
                  </a:lnTo>
                  <a:lnTo>
                    <a:pt x="106756" y="191998"/>
                  </a:lnTo>
                  <a:lnTo>
                    <a:pt x="93814" y="172834"/>
                  </a:lnTo>
                  <a:lnTo>
                    <a:pt x="89065" y="149377"/>
                  </a:lnTo>
                  <a:lnTo>
                    <a:pt x="93814" y="125933"/>
                  </a:lnTo>
                  <a:lnTo>
                    <a:pt x="106756" y="106756"/>
                  </a:lnTo>
                  <a:lnTo>
                    <a:pt x="125920" y="93814"/>
                  </a:lnTo>
                  <a:lnTo>
                    <a:pt x="149377" y="89065"/>
                  </a:lnTo>
                  <a:lnTo>
                    <a:pt x="172834" y="93814"/>
                  </a:lnTo>
                  <a:lnTo>
                    <a:pt x="191998" y="106756"/>
                  </a:lnTo>
                  <a:lnTo>
                    <a:pt x="204939" y="125933"/>
                  </a:lnTo>
                  <a:lnTo>
                    <a:pt x="209689" y="149377"/>
                  </a:lnTo>
                  <a:lnTo>
                    <a:pt x="209689" y="102616"/>
                  </a:lnTo>
                  <a:lnTo>
                    <a:pt x="178727" y="78524"/>
                  </a:lnTo>
                  <a:lnTo>
                    <a:pt x="149377" y="72720"/>
                  </a:lnTo>
                  <a:lnTo>
                    <a:pt x="134302" y="74193"/>
                  </a:lnTo>
                  <a:lnTo>
                    <a:pt x="95173" y="95173"/>
                  </a:lnTo>
                  <a:lnTo>
                    <a:pt x="74206" y="134302"/>
                  </a:lnTo>
                  <a:lnTo>
                    <a:pt x="72732" y="149377"/>
                  </a:lnTo>
                  <a:lnTo>
                    <a:pt x="74206" y="164452"/>
                  </a:lnTo>
                  <a:lnTo>
                    <a:pt x="95173" y="203581"/>
                  </a:lnTo>
                  <a:lnTo>
                    <a:pt x="134302" y="224561"/>
                  </a:lnTo>
                  <a:lnTo>
                    <a:pt x="149377" y="226021"/>
                  </a:lnTo>
                  <a:lnTo>
                    <a:pt x="164452" y="224561"/>
                  </a:lnTo>
                  <a:lnTo>
                    <a:pt x="178727" y="220230"/>
                  </a:lnTo>
                  <a:lnTo>
                    <a:pt x="191884" y="213194"/>
                  </a:lnTo>
                  <a:lnTo>
                    <a:pt x="196151" y="209677"/>
                  </a:lnTo>
                  <a:lnTo>
                    <a:pt x="203581" y="203581"/>
                  </a:lnTo>
                  <a:lnTo>
                    <a:pt x="213194" y="191884"/>
                  </a:lnTo>
                  <a:lnTo>
                    <a:pt x="220230" y="178727"/>
                  </a:lnTo>
                  <a:lnTo>
                    <a:pt x="224548" y="164452"/>
                  </a:lnTo>
                  <a:lnTo>
                    <a:pt x="226021" y="149377"/>
                  </a:lnTo>
                  <a:close/>
                </a:path>
                <a:path w="299084" h="1030604">
                  <a:moveTo>
                    <a:pt x="259207" y="33388"/>
                  </a:moveTo>
                  <a:lnTo>
                    <a:pt x="252615" y="26797"/>
                  </a:lnTo>
                  <a:lnTo>
                    <a:pt x="236372" y="26797"/>
                  </a:lnTo>
                  <a:lnTo>
                    <a:pt x="229793" y="33388"/>
                  </a:lnTo>
                  <a:lnTo>
                    <a:pt x="229793" y="49644"/>
                  </a:lnTo>
                  <a:lnTo>
                    <a:pt x="236372" y="56222"/>
                  </a:lnTo>
                  <a:lnTo>
                    <a:pt x="252615" y="56222"/>
                  </a:lnTo>
                  <a:lnTo>
                    <a:pt x="259207" y="49644"/>
                  </a:lnTo>
                  <a:lnTo>
                    <a:pt x="259207" y="41516"/>
                  </a:lnTo>
                  <a:lnTo>
                    <a:pt x="259207" y="33388"/>
                  </a:lnTo>
                  <a:close/>
                </a:path>
                <a:path w="299084" h="1030604">
                  <a:moveTo>
                    <a:pt x="298754" y="49936"/>
                  </a:moveTo>
                  <a:lnTo>
                    <a:pt x="294817" y="30518"/>
                  </a:lnTo>
                  <a:lnTo>
                    <a:pt x="285254" y="16344"/>
                  </a:lnTo>
                  <a:lnTo>
                    <a:pt x="284111" y="14643"/>
                  </a:lnTo>
                  <a:lnTo>
                    <a:pt x="282409" y="13500"/>
                  </a:lnTo>
                  <a:lnTo>
                    <a:pt x="282409" y="49936"/>
                  </a:lnTo>
                  <a:lnTo>
                    <a:pt x="282409" y="248831"/>
                  </a:lnTo>
                  <a:lnTo>
                    <a:pt x="279755" y="261886"/>
                  </a:lnTo>
                  <a:lnTo>
                    <a:pt x="272554" y="272554"/>
                  </a:lnTo>
                  <a:lnTo>
                    <a:pt x="261886" y="279755"/>
                  </a:lnTo>
                  <a:lnTo>
                    <a:pt x="248818" y="282409"/>
                  </a:lnTo>
                  <a:lnTo>
                    <a:pt x="49923" y="282409"/>
                  </a:lnTo>
                  <a:lnTo>
                    <a:pt x="36868" y="279755"/>
                  </a:lnTo>
                  <a:lnTo>
                    <a:pt x="26200" y="272554"/>
                  </a:lnTo>
                  <a:lnTo>
                    <a:pt x="18986" y="261886"/>
                  </a:lnTo>
                  <a:lnTo>
                    <a:pt x="16344" y="248831"/>
                  </a:lnTo>
                  <a:lnTo>
                    <a:pt x="16344" y="49936"/>
                  </a:lnTo>
                  <a:lnTo>
                    <a:pt x="18986" y="36868"/>
                  </a:lnTo>
                  <a:lnTo>
                    <a:pt x="26200" y="26200"/>
                  </a:lnTo>
                  <a:lnTo>
                    <a:pt x="36868" y="18986"/>
                  </a:lnTo>
                  <a:lnTo>
                    <a:pt x="49923" y="16344"/>
                  </a:lnTo>
                  <a:lnTo>
                    <a:pt x="248818" y="16344"/>
                  </a:lnTo>
                  <a:lnTo>
                    <a:pt x="261886" y="18986"/>
                  </a:lnTo>
                  <a:lnTo>
                    <a:pt x="272554" y="26200"/>
                  </a:lnTo>
                  <a:lnTo>
                    <a:pt x="279755" y="36868"/>
                  </a:lnTo>
                  <a:lnTo>
                    <a:pt x="282409" y="49936"/>
                  </a:lnTo>
                  <a:lnTo>
                    <a:pt x="282409" y="13500"/>
                  </a:lnTo>
                  <a:lnTo>
                    <a:pt x="268236" y="3937"/>
                  </a:lnTo>
                  <a:lnTo>
                    <a:pt x="248818" y="0"/>
                  </a:lnTo>
                  <a:lnTo>
                    <a:pt x="49923" y="0"/>
                  </a:lnTo>
                  <a:lnTo>
                    <a:pt x="30518" y="3937"/>
                  </a:lnTo>
                  <a:lnTo>
                    <a:pt x="14643" y="14643"/>
                  </a:lnTo>
                  <a:lnTo>
                    <a:pt x="3937" y="30518"/>
                  </a:lnTo>
                  <a:lnTo>
                    <a:pt x="0" y="49936"/>
                  </a:lnTo>
                  <a:lnTo>
                    <a:pt x="0" y="248831"/>
                  </a:lnTo>
                  <a:lnTo>
                    <a:pt x="3937" y="268236"/>
                  </a:lnTo>
                  <a:lnTo>
                    <a:pt x="14643" y="284111"/>
                  </a:lnTo>
                  <a:lnTo>
                    <a:pt x="30518" y="294817"/>
                  </a:lnTo>
                  <a:lnTo>
                    <a:pt x="49923" y="298754"/>
                  </a:lnTo>
                  <a:lnTo>
                    <a:pt x="248818" y="298754"/>
                  </a:lnTo>
                  <a:lnTo>
                    <a:pt x="268236" y="294817"/>
                  </a:lnTo>
                  <a:lnTo>
                    <a:pt x="284111" y="284111"/>
                  </a:lnTo>
                  <a:lnTo>
                    <a:pt x="285254" y="282409"/>
                  </a:lnTo>
                  <a:lnTo>
                    <a:pt x="294817" y="268236"/>
                  </a:lnTo>
                  <a:lnTo>
                    <a:pt x="298754" y="248831"/>
                  </a:lnTo>
                  <a:lnTo>
                    <a:pt x="298754" y="49936"/>
                  </a:lnTo>
                  <a:close/>
                </a:path>
              </a:pathLst>
            </a:custGeom>
            <a:solidFill>
              <a:srgbClr val="DC29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241806" y="10108461"/>
              <a:ext cx="193732" cy="205501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136784" y="10015220"/>
              <a:ext cx="72427" cy="72416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950501" y="9276919"/>
              <a:ext cx="313690" cy="312420"/>
            </a:xfrm>
            <a:custGeom>
              <a:avLst/>
              <a:gdLst/>
              <a:ahLst/>
              <a:cxnLst/>
              <a:rect l="l" t="t" r="r" b="b"/>
              <a:pathLst>
                <a:path w="313690" h="312420">
                  <a:moveTo>
                    <a:pt x="172525" y="0"/>
                  </a:moveTo>
                  <a:lnTo>
                    <a:pt x="141026" y="0"/>
                  </a:lnTo>
                  <a:lnTo>
                    <a:pt x="125563" y="2540"/>
                  </a:lnTo>
                  <a:lnTo>
                    <a:pt x="82077" y="17780"/>
                  </a:lnTo>
                  <a:lnTo>
                    <a:pt x="45871" y="45720"/>
                  </a:lnTo>
                  <a:lnTo>
                    <a:pt x="18816" y="81280"/>
                  </a:lnTo>
                  <a:lnTo>
                    <a:pt x="3030" y="124460"/>
                  </a:lnTo>
                  <a:lnTo>
                    <a:pt x="0" y="157480"/>
                  </a:lnTo>
                  <a:lnTo>
                    <a:pt x="711" y="171450"/>
                  </a:lnTo>
                  <a:lnTo>
                    <a:pt x="12259" y="217170"/>
                  </a:lnTo>
                  <a:lnTo>
                    <a:pt x="35651" y="255270"/>
                  </a:lnTo>
                  <a:lnTo>
                    <a:pt x="69191" y="285750"/>
                  </a:lnTo>
                  <a:lnTo>
                    <a:pt x="110444" y="306070"/>
                  </a:lnTo>
                  <a:lnTo>
                    <a:pt x="141026" y="312420"/>
                  </a:lnTo>
                  <a:lnTo>
                    <a:pt x="172525" y="312420"/>
                  </a:lnTo>
                  <a:lnTo>
                    <a:pt x="187984" y="309880"/>
                  </a:lnTo>
                  <a:lnTo>
                    <a:pt x="203102" y="306070"/>
                  </a:lnTo>
                  <a:lnTo>
                    <a:pt x="217824" y="300990"/>
                  </a:lnTo>
                  <a:lnTo>
                    <a:pt x="223282" y="298450"/>
                  </a:lnTo>
                  <a:lnTo>
                    <a:pt x="150108" y="298450"/>
                  </a:lnTo>
                  <a:lnTo>
                    <a:pt x="145864" y="295910"/>
                  </a:lnTo>
                  <a:lnTo>
                    <a:pt x="124769" y="295910"/>
                  </a:lnTo>
                  <a:lnTo>
                    <a:pt x="105102" y="289560"/>
                  </a:lnTo>
                  <a:lnTo>
                    <a:pt x="86742" y="281940"/>
                  </a:lnTo>
                  <a:lnTo>
                    <a:pt x="69912" y="270510"/>
                  </a:lnTo>
                  <a:lnTo>
                    <a:pt x="54834" y="256540"/>
                  </a:lnTo>
                  <a:lnTo>
                    <a:pt x="65554" y="254000"/>
                  </a:lnTo>
                  <a:lnTo>
                    <a:pt x="76616" y="250190"/>
                  </a:lnTo>
                  <a:lnTo>
                    <a:pt x="87988" y="247650"/>
                  </a:lnTo>
                  <a:lnTo>
                    <a:pt x="99639" y="246380"/>
                  </a:lnTo>
                  <a:lnTo>
                    <a:pt x="45211" y="246380"/>
                  </a:lnTo>
                  <a:lnTo>
                    <a:pt x="31800" y="226060"/>
                  </a:lnTo>
                  <a:lnTo>
                    <a:pt x="21754" y="204470"/>
                  </a:lnTo>
                  <a:lnTo>
                    <a:pt x="15449" y="181610"/>
                  </a:lnTo>
                  <a:lnTo>
                    <a:pt x="13264" y="156210"/>
                  </a:lnTo>
                  <a:lnTo>
                    <a:pt x="74549" y="156210"/>
                  </a:lnTo>
                  <a:lnTo>
                    <a:pt x="49263" y="151130"/>
                  </a:lnTo>
                  <a:lnTo>
                    <a:pt x="31211" y="147320"/>
                  </a:lnTo>
                  <a:lnTo>
                    <a:pt x="13987" y="142240"/>
                  </a:lnTo>
                  <a:lnTo>
                    <a:pt x="16838" y="124460"/>
                  </a:lnTo>
                  <a:lnTo>
                    <a:pt x="21735" y="107950"/>
                  </a:lnTo>
                  <a:lnTo>
                    <a:pt x="28541" y="91440"/>
                  </a:lnTo>
                  <a:lnTo>
                    <a:pt x="37117" y="77470"/>
                  </a:lnTo>
                  <a:lnTo>
                    <a:pt x="82661" y="77470"/>
                  </a:lnTo>
                  <a:lnTo>
                    <a:pt x="69747" y="73660"/>
                  </a:lnTo>
                  <a:lnTo>
                    <a:pt x="57269" y="69850"/>
                  </a:lnTo>
                  <a:lnTo>
                    <a:pt x="45263" y="66040"/>
                  </a:lnTo>
                  <a:lnTo>
                    <a:pt x="61606" y="48260"/>
                  </a:lnTo>
                  <a:lnTo>
                    <a:pt x="80548" y="34290"/>
                  </a:lnTo>
                  <a:lnTo>
                    <a:pt x="101724" y="24130"/>
                  </a:lnTo>
                  <a:lnTo>
                    <a:pt x="124769" y="16510"/>
                  </a:lnTo>
                  <a:lnTo>
                    <a:pt x="145864" y="16510"/>
                  </a:lnTo>
                  <a:lnTo>
                    <a:pt x="150108" y="13970"/>
                  </a:lnTo>
                  <a:lnTo>
                    <a:pt x="223282" y="13970"/>
                  </a:lnTo>
                  <a:lnTo>
                    <a:pt x="217824" y="11430"/>
                  </a:lnTo>
                  <a:lnTo>
                    <a:pt x="203102" y="6350"/>
                  </a:lnTo>
                  <a:lnTo>
                    <a:pt x="187984" y="2540"/>
                  </a:lnTo>
                  <a:lnTo>
                    <a:pt x="172525" y="0"/>
                  </a:lnTo>
                  <a:close/>
                </a:path>
                <a:path w="313690" h="312420">
                  <a:moveTo>
                    <a:pt x="163438" y="242570"/>
                  </a:moveTo>
                  <a:lnTo>
                    <a:pt x="150108" y="242570"/>
                  </a:lnTo>
                  <a:lnTo>
                    <a:pt x="150108" y="298450"/>
                  </a:lnTo>
                  <a:lnTo>
                    <a:pt x="163438" y="298450"/>
                  </a:lnTo>
                  <a:lnTo>
                    <a:pt x="163438" y="242570"/>
                  </a:lnTo>
                  <a:close/>
                </a:path>
                <a:path w="313690" h="312420">
                  <a:moveTo>
                    <a:pt x="246298" y="242570"/>
                  </a:moveTo>
                  <a:lnTo>
                    <a:pt x="172787" y="242570"/>
                  </a:lnTo>
                  <a:lnTo>
                    <a:pt x="182029" y="243840"/>
                  </a:lnTo>
                  <a:lnTo>
                    <a:pt x="191153" y="243840"/>
                  </a:lnTo>
                  <a:lnTo>
                    <a:pt x="200149" y="245110"/>
                  </a:lnTo>
                  <a:lnTo>
                    <a:pt x="180126" y="285750"/>
                  </a:lnTo>
                  <a:lnTo>
                    <a:pt x="163438" y="298450"/>
                  </a:lnTo>
                  <a:lnTo>
                    <a:pt x="223282" y="298450"/>
                  </a:lnTo>
                  <a:lnTo>
                    <a:pt x="228740" y="295910"/>
                  </a:lnTo>
                  <a:lnTo>
                    <a:pt x="188777" y="295910"/>
                  </a:lnTo>
                  <a:lnTo>
                    <a:pt x="193786" y="289560"/>
                  </a:lnTo>
                  <a:lnTo>
                    <a:pt x="198539" y="281940"/>
                  </a:lnTo>
                  <a:lnTo>
                    <a:pt x="203013" y="274320"/>
                  </a:lnTo>
                  <a:lnTo>
                    <a:pt x="207185" y="265430"/>
                  </a:lnTo>
                  <a:lnTo>
                    <a:pt x="209457" y="259080"/>
                  </a:lnTo>
                  <a:lnTo>
                    <a:pt x="211531" y="254000"/>
                  </a:lnTo>
                  <a:lnTo>
                    <a:pt x="213415" y="247650"/>
                  </a:lnTo>
                  <a:lnTo>
                    <a:pt x="262084" y="247650"/>
                  </a:lnTo>
                  <a:lnTo>
                    <a:pt x="254335" y="245110"/>
                  </a:lnTo>
                  <a:lnTo>
                    <a:pt x="246298" y="242570"/>
                  </a:lnTo>
                  <a:close/>
                </a:path>
                <a:path w="313690" h="312420">
                  <a:moveTo>
                    <a:pt x="74549" y="156210"/>
                  </a:moveTo>
                  <a:lnTo>
                    <a:pt x="13275" y="156210"/>
                  </a:lnTo>
                  <a:lnTo>
                    <a:pt x="30820" y="161290"/>
                  </a:lnTo>
                  <a:lnTo>
                    <a:pt x="68179" y="168910"/>
                  </a:lnTo>
                  <a:lnTo>
                    <a:pt x="87838" y="171450"/>
                  </a:lnTo>
                  <a:lnTo>
                    <a:pt x="88883" y="187960"/>
                  </a:lnTo>
                  <a:lnTo>
                    <a:pt x="90626" y="203200"/>
                  </a:lnTo>
                  <a:lnTo>
                    <a:pt x="93048" y="218440"/>
                  </a:lnTo>
                  <a:lnTo>
                    <a:pt x="96131" y="233680"/>
                  </a:lnTo>
                  <a:lnTo>
                    <a:pt x="69893" y="238760"/>
                  </a:lnTo>
                  <a:lnTo>
                    <a:pt x="57337" y="242570"/>
                  </a:lnTo>
                  <a:lnTo>
                    <a:pt x="45211" y="246380"/>
                  </a:lnTo>
                  <a:lnTo>
                    <a:pt x="99639" y="246380"/>
                  </a:lnTo>
                  <a:lnTo>
                    <a:pt x="101649" y="252730"/>
                  </a:lnTo>
                  <a:lnTo>
                    <a:pt x="119760" y="289560"/>
                  </a:lnTo>
                  <a:lnTo>
                    <a:pt x="124769" y="295910"/>
                  </a:lnTo>
                  <a:lnTo>
                    <a:pt x="145864" y="295910"/>
                  </a:lnTo>
                  <a:lnTo>
                    <a:pt x="141620" y="293370"/>
                  </a:lnTo>
                  <a:lnTo>
                    <a:pt x="133420" y="285750"/>
                  </a:lnTo>
                  <a:lnTo>
                    <a:pt x="114727" y="250190"/>
                  </a:lnTo>
                  <a:lnTo>
                    <a:pt x="113010" y="243840"/>
                  </a:lnTo>
                  <a:lnTo>
                    <a:pt x="122137" y="243840"/>
                  </a:lnTo>
                  <a:lnTo>
                    <a:pt x="131371" y="242570"/>
                  </a:lnTo>
                  <a:lnTo>
                    <a:pt x="246298" y="242570"/>
                  </a:lnTo>
                  <a:lnTo>
                    <a:pt x="242280" y="241300"/>
                  </a:lnTo>
                  <a:lnTo>
                    <a:pt x="229825" y="237490"/>
                  </a:lnTo>
                  <a:lnTo>
                    <a:pt x="217007" y="234950"/>
                  </a:lnTo>
                  <a:lnTo>
                    <a:pt x="217559" y="232410"/>
                  </a:lnTo>
                  <a:lnTo>
                    <a:pt x="203845" y="232410"/>
                  </a:lnTo>
                  <a:lnTo>
                    <a:pt x="193877" y="231140"/>
                  </a:lnTo>
                  <a:lnTo>
                    <a:pt x="109377" y="231140"/>
                  </a:lnTo>
                  <a:lnTo>
                    <a:pt x="106405" y="217170"/>
                  </a:lnTo>
                  <a:lnTo>
                    <a:pt x="104051" y="203200"/>
                  </a:lnTo>
                  <a:lnTo>
                    <a:pt x="102331" y="189230"/>
                  </a:lnTo>
                  <a:lnTo>
                    <a:pt x="101262" y="173990"/>
                  </a:lnTo>
                  <a:lnTo>
                    <a:pt x="200332" y="173990"/>
                  </a:lnTo>
                  <a:lnTo>
                    <a:pt x="212347" y="171450"/>
                  </a:lnTo>
                  <a:lnTo>
                    <a:pt x="225690" y="171450"/>
                  </a:lnTo>
                  <a:lnTo>
                    <a:pt x="225771" y="170180"/>
                  </a:lnTo>
                  <a:lnTo>
                    <a:pt x="264724" y="162560"/>
                  </a:lnTo>
                  <a:lnTo>
                    <a:pt x="137575" y="162560"/>
                  </a:lnTo>
                  <a:lnTo>
                    <a:pt x="125180" y="161290"/>
                  </a:lnTo>
                  <a:lnTo>
                    <a:pt x="112937" y="161290"/>
                  </a:lnTo>
                  <a:lnTo>
                    <a:pt x="100864" y="160020"/>
                  </a:lnTo>
                  <a:lnTo>
                    <a:pt x="100853" y="158750"/>
                  </a:lnTo>
                  <a:lnTo>
                    <a:pt x="87524" y="158750"/>
                  </a:lnTo>
                  <a:lnTo>
                    <a:pt x="74549" y="156210"/>
                  </a:lnTo>
                  <a:close/>
                </a:path>
                <a:path w="313690" h="312420">
                  <a:moveTo>
                    <a:pt x="262084" y="247650"/>
                  </a:moveTo>
                  <a:lnTo>
                    <a:pt x="213415" y="247650"/>
                  </a:lnTo>
                  <a:lnTo>
                    <a:pt x="235384" y="252730"/>
                  </a:lnTo>
                  <a:lnTo>
                    <a:pt x="245914" y="256540"/>
                  </a:lnTo>
                  <a:lnTo>
                    <a:pt x="207573" y="290830"/>
                  </a:lnTo>
                  <a:lnTo>
                    <a:pt x="188777" y="295910"/>
                  </a:lnTo>
                  <a:lnTo>
                    <a:pt x="228740" y="295910"/>
                  </a:lnTo>
                  <a:lnTo>
                    <a:pt x="267675" y="266700"/>
                  </a:lnTo>
                  <a:lnTo>
                    <a:pt x="282911" y="248920"/>
                  </a:lnTo>
                  <a:lnTo>
                    <a:pt x="265958" y="248920"/>
                  </a:lnTo>
                  <a:lnTo>
                    <a:pt x="262084" y="247650"/>
                  </a:lnTo>
                  <a:close/>
                </a:path>
                <a:path w="313690" h="312420">
                  <a:moveTo>
                    <a:pt x="313353" y="151130"/>
                  </a:moveTo>
                  <a:lnTo>
                    <a:pt x="300198" y="151130"/>
                  </a:lnTo>
                  <a:lnTo>
                    <a:pt x="300164" y="157480"/>
                  </a:lnTo>
                  <a:lnTo>
                    <a:pt x="297927" y="181610"/>
                  </a:lnTo>
                  <a:lnTo>
                    <a:pt x="291142" y="207010"/>
                  </a:lnTo>
                  <a:lnTo>
                    <a:pt x="280346" y="228600"/>
                  </a:lnTo>
                  <a:lnTo>
                    <a:pt x="265958" y="248920"/>
                  </a:lnTo>
                  <a:lnTo>
                    <a:pt x="282911" y="248920"/>
                  </a:lnTo>
                  <a:lnTo>
                    <a:pt x="306663" y="201930"/>
                  </a:lnTo>
                  <a:lnTo>
                    <a:pt x="313547" y="157480"/>
                  </a:lnTo>
                  <a:lnTo>
                    <a:pt x="313482" y="153670"/>
                  </a:lnTo>
                  <a:lnTo>
                    <a:pt x="313353" y="151130"/>
                  </a:lnTo>
                  <a:close/>
                </a:path>
                <a:path w="313690" h="312420">
                  <a:moveTo>
                    <a:pt x="225690" y="171450"/>
                  </a:moveTo>
                  <a:lnTo>
                    <a:pt x="212347" y="171450"/>
                  </a:lnTo>
                  <a:lnTo>
                    <a:pt x="211269" y="187960"/>
                  </a:lnTo>
                  <a:lnTo>
                    <a:pt x="209478" y="203200"/>
                  </a:lnTo>
                  <a:lnTo>
                    <a:pt x="206996" y="218440"/>
                  </a:lnTo>
                  <a:lnTo>
                    <a:pt x="203845" y="232410"/>
                  </a:lnTo>
                  <a:lnTo>
                    <a:pt x="217559" y="232410"/>
                  </a:lnTo>
                  <a:lnTo>
                    <a:pt x="220321" y="219710"/>
                  </a:lnTo>
                  <a:lnTo>
                    <a:pt x="222901" y="203200"/>
                  </a:lnTo>
                  <a:lnTo>
                    <a:pt x="224724" y="186690"/>
                  </a:lnTo>
                  <a:lnTo>
                    <a:pt x="225690" y="171450"/>
                  </a:lnTo>
                  <a:close/>
                </a:path>
                <a:path w="313690" h="312420">
                  <a:moveTo>
                    <a:pt x="183908" y="229870"/>
                  </a:moveTo>
                  <a:lnTo>
                    <a:pt x="119393" y="229870"/>
                  </a:lnTo>
                  <a:lnTo>
                    <a:pt x="109377" y="231140"/>
                  </a:lnTo>
                  <a:lnTo>
                    <a:pt x="193877" y="231140"/>
                  </a:lnTo>
                  <a:lnTo>
                    <a:pt x="183908" y="229870"/>
                  </a:lnTo>
                  <a:close/>
                </a:path>
                <a:path w="313690" h="312420">
                  <a:moveTo>
                    <a:pt x="163438" y="175260"/>
                  </a:moveTo>
                  <a:lnTo>
                    <a:pt x="150108" y="175260"/>
                  </a:lnTo>
                  <a:lnTo>
                    <a:pt x="150108" y="228600"/>
                  </a:lnTo>
                  <a:lnTo>
                    <a:pt x="139774" y="228600"/>
                  </a:lnTo>
                  <a:lnTo>
                    <a:pt x="129530" y="229870"/>
                  </a:lnTo>
                  <a:lnTo>
                    <a:pt x="173733" y="229870"/>
                  </a:lnTo>
                  <a:lnTo>
                    <a:pt x="163438" y="228600"/>
                  </a:lnTo>
                  <a:lnTo>
                    <a:pt x="163438" y="175260"/>
                  </a:lnTo>
                  <a:close/>
                </a:path>
                <a:path w="313690" h="312420">
                  <a:moveTo>
                    <a:pt x="188159" y="173990"/>
                  </a:moveTo>
                  <a:lnTo>
                    <a:pt x="113251" y="173990"/>
                  </a:lnTo>
                  <a:lnTo>
                    <a:pt x="125398" y="175260"/>
                  </a:lnTo>
                  <a:lnTo>
                    <a:pt x="175854" y="175260"/>
                  </a:lnTo>
                  <a:lnTo>
                    <a:pt x="188159" y="173990"/>
                  </a:lnTo>
                  <a:close/>
                </a:path>
                <a:path w="313690" h="312420">
                  <a:moveTo>
                    <a:pt x="163438" y="97790"/>
                  </a:moveTo>
                  <a:lnTo>
                    <a:pt x="150108" y="97790"/>
                  </a:lnTo>
                  <a:lnTo>
                    <a:pt x="150108" y="162560"/>
                  </a:lnTo>
                  <a:lnTo>
                    <a:pt x="163438" y="162560"/>
                  </a:lnTo>
                  <a:lnTo>
                    <a:pt x="163438" y="97790"/>
                  </a:lnTo>
                  <a:close/>
                </a:path>
                <a:path w="313690" h="312420">
                  <a:moveTo>
                    <a:pt x="220436" y="93980"/>
                  </a:moveTo>
                  <a:lnTo>
                    <a:pt x="206902" y="93980"/>
                  </a:lnTo>
                  <a:lnTo>
                    <a:pt x="209408" y="107950"/>
                  </a:lnTo>
                  <a:lnTo>
                    <a:pt x="211224" y="124460"/>
                  </a:lnTo>
                  <a:lnTo>
                    <a:pt x="212330" y="139700"/>
                  </a:lnTo>
                  <a:lnTo>
                    <a:pt x="212588" y="151130"/>
                  </a:lnTo>
                  <a:lnTo>
                    <a:pt x="212682" y="158750"/>
                  </a:lnTo>
                  <a:lnTo>
                    <a:pt x="188358" y="161290"/>
                  </a:lnTo>
                  <a:lnTo>
                    <a:pt x="175959" y="161290"/>
                  </a:lnTo>
                  <a:lnTo>
                    <a:pt x="163438" y="162560"/>
                  </a:lnTo>
                  <a:lnTo>
                    <a:pt x="264724" y="162560"/>
                  </a:lnTo>
                  <a:lnTo>
                    <a:pt x="282957" y="157480"/>
                  </a:lnTo>
                  <a:lnTo>
                    <a:pt x="286405" y="156210"/>
                  </a:lnTo>
                  <a:lnTo>
                    <a:pt x="226033" y="156210"/>
                  </a:lnTo>
                  <a:lnTo>
                    <a:pt x="225645" y="139700"/>
                  </a:lnTo>
                  <a:lnTo>
                    <a:pt x="224497" y="123190"/>
                  </a:lnTo>
                  <a:lnTo>
                    <a:pt x="222609" y="106680"/>
                  </a:lnTo>
                  <a:lnTo>
                    <a:pt x="220436" y="93980"/>
                  </a:lnTo>
                  <a:close/>
                </a:path>
                <a:path w="313690" h="312420">
                  <a:moveTo>
                    <a:pt x="82661" y="77470"/>
                  </a:moveTo>
                  <a:lnTo>
                    <a:pt x="37117" y="77470"/>
                  </a:lnTo>
                  <a:lnTo>
                    <a:pt x="50347" y="82550"/>
                  </a:lnTo>
                  <a:lnTo>
                    <a:pt x="78429" y="90170"/>
                  </a:lnTo>
                  <a:lnTo>
                    <a:pt x="93178" y="92710"/>
                  </a:lnTo>
                  <a:lnTo>
                    <a:pt x="90729" y="107950"/>
                  </a:lnTo>
                  <a:lnTo>
                    <a:pt x="88956" y="123190"/>
                  </a:lnTo>
                  <a:lnTo>
                    <a:pt x="87877" y="139700"/>
                  </a:lnTo>
                  <a:lnTo>
                    <a:pt x="87625" y="151130"/>
                  </a:lnTo>
                  <a:lnTo>
                    <a:pt x="87524" y="158750"/>
                  </a:lnTo>
                  <a:lnTo>
                    <a:pt x="100853" y="158750"/>
                  </a:lnTo>
                  <a:lnTo>
                    <a:pt x="100952" y="151130"/>
                  </a:lnTo>
                  <a:lnTo>
                    <a:pt x="101197" y="139700"/>
                  </a:lnTo>
                  <a:lnTo>
                    <a:pt x="102247" y="124460"/>
                  </a:lnTo>
                  <a:lnTo>
                    <a:pt x="103975" y="109220"/>
                  </a:lnTo>
                  <a:lnTo>
                    <a:pt x="106361" y="95250"/>
                  </a:lnTo>
                  <a:lnTo>
                    <a:pt x="196252" y="95250"/>
                  </a:lnTo>
                  <a:lnTo>
                    <a:pt x="206902" y="93980"/>
                  </a:lnTo>
                  <a:lnTo>
                    <a:pt x="220436" y="93980"/>
                  </a:lnTo>
                  <a:lnTo>
                    <a:pt x="220001" y="91440"/>
                  </a:lnTo>
                  <a:lnTo>
                    <a:pt x="243649" y="85090"/>
                  </a:lnTo>
                  <a:lnTo>
                    <a:pt x="150108" y="85090"/>
                  </a:lnTo>
                  <a:lnTo>
                    <a:pt x="139686" y="83820"/>
                  </a:lnTo>
                  <a:lnTo>
                    <a:pt x="129382" y="83820"/>
                  </a:lnTo>
                  <a:lnTo>
                    <a:pt x="119214" y="82550"/>
                  </a:lnTo>
                  <a:lnTo>
                    <a:pt x="109199" y="82550"/>
                  </a:lnTo>
                  <a:lnTo>
                    <a:pt x="109785" y="80010"/>
                  </a:lnTo>
                  <a:lnTo>
                    <a:pt x="95974" y="80010"/>
                  </a:lnTo>
                  <a:lnTo>
                    <a:pt x="82661" y="77470"/>
                  </a:lnTo>
                  <a:close/>
                </a:path>
                <a:path w="313690" h="312420">
                  <a:moveTo>
                    <a:pt x="290046" y="73660"/>
                  </a:moveTo>
                  <a:lnTo>
                    <a:pt x="274209" y="73660"/>
                  </a:lnTo>
                  <a:lnTo>
                    <a:pt x="283190" y="88900"/>
                  </a:lnTo>
                  <a:lnTo>
                    <a:pt x="290423" y="104140"/>
                  </a:lnTo>
                  <a:lnTo>
                    <a:pt x="295772" y="120650"/>
                  </a:lnTo>
                  <a:lnTo>
                    <a:pt x="299099" y="137160"/>
                  </a:lnTo>
                  <a:lnTo>
                    <a:pt x="282277" y="143510"/>
                  </a:lnTo>
                  <a:lnTo>
                    <a:pt x="264407" y="148590"/>
                  </a:lnTo>
                  <a:lnTo>
                    <a:pt x="245617" y="153670"/>
                  </a:lnTo>
                  <a:lnTo>
                    <a:pt x="226033" y="156210"/>
                  </a:lnTo>
                  <a:lnTo>
                    <a:pt x="286405" y="156210"/>
                  </a:lnTo>
                  <a:lnTo>
                    <a:pt x="300198" y="151130"/>
                  </a:lnTo>
                  <a:lnTo>
                    <a:pt x="313353" y="151130"/>
                  </a:lnTo>
                  <a:lnTo>
                    <a:pt x="312836" y="140970"/>
                  </a:lnTo>
                  <a:lnTo>
                    <a:pt x="310516" y="124460"/>
                  </a:lnTo>
                  <a:lnTo>
                    <a:pt x="306663" y="110490"/>
                  </a:lnTo>
                  <a:lnTo>
                    <a:pt x="301287" y="95250"/>
                  </a:lnTo>
                  <a:lnTo>
                    <a:pt x="294731" y="81280"/>
                  </a:lnTo>
                  <a:lnTo>
                    <a:pt x="290046" y="73660"/>
                  </a:lnTo>
                  <a:close/>
                </a:path>
                <a:path w="313690" h="312420">
                  <a:moveTo>
                    <a:pt x="196252" y="95250"/>
                  </a:moveTo>
                  <a:lnTo>
                    <a:pt x="106361" y="95250"/>
                  </a:lnTo>
                  <a:lnTo>
                    <a:pt x="117073" y="96520"/>
                  </a:lnTo>
                  <a:lnTo>
                    <a:pt x="127948" y="96520"/>
                  </a:lnTo>
                  <a:lnTo>
                    <a:pt x="138966" y="97790"/>
                  </a:lnTo>
                  <a:lnTo>
                    <a:pt x="174495" y="97790"/>
                  </a:lnTo>
                  <a:lnTo>
                    <a:pt x="196252" y="95250"/>
                  </a:lnTo>
                  <a:close/>
                </a:path>
                <a:path w="313690" h="312420">
                  <a:moveTo>
                    <a:pt x="163438" y="13970"/>
                  </a:moveTo>
                  <a:lnTo>
                    <a:pt x="150108" y="13970"/>
                  </a:lnTo>
                  <a:lnTo>
                    <a:pt x="150108" y="85090"/>
                  </a:lnTo>
                  <a:lnTo>
                    <a:pt x="243649" y="85090"/>
                  </a:lnTo>
                  <a:lnTo>
                    <a:pt x="248275" y="83820"/>
                  </a:lnTo>
                  <a:lnTo>
                    <a:pt x="163438" y="83820"/>
                  </a:lnTo>
                  <a:lnTo>
                    <a:pt x="163438" y="13970"/>
                  </a:lnTo>
                  <a:close/>
                </a:path>
                <a:path w="313690" h="312420">
                  <a:moveTo>
                    <a:pt x="223282" y="13970"/>
                  </a:moveTo>
                  <a:lnTo>
                    <a:pt x="163438" y="13970"/>
                  </a:lnTo>
                  <a:lnTo>
                    <a:pt x="171926" y="19050"/>
                  </a:lnTo>
                  <a:lnTo>
                    <a:pt x="180126" y="26670"/>
                  </a:lnTo>
                  <a:lnTo>
                    <a:pt x="187842" y="38100"/>
                  </a:lnTo>
                  <a:lnTo>
                    <a:pt x="194882" y="52070"/>
                  </a:lnTo>
                  <a:lnTo>
                    <a:pt x="197443" y="59690"/>
                  </a:lnTo>
                  <a:lnTo>
                    <a:pt x="199818" y="66040"/>
                  </a:lnTo>
                  <a:lnTo>
                    <a:pt x="202001" y="73660"/>
                  </a:lnTo>
                  <a:lnTo>
                    <a:pt x="203991" y="80010"/>
                  </a:lnTo>
                  <a:lnTo>
                    <a:pt x="194061" y="82550"/>
                  </a:lnTo>
                  <a:lnTo>
                    <a:pt x="183978" y="82550"/>
                  </a:lnTo>
                  <a:lnTo>
                    <a:pt x="173763" y="83820"/>
                  </a:lnTo>
                  <a:lnTo>
                    <a:pt x="248275" y="83820"/>
                  </a:lnTo>
                  <a:lnTo>
                    <a:pt x="261569" y="78740"/>
                  </a:lnTo>
                  <a:lnTo>
                    <a:pt x="264729" y="77470"/>
                  </a:lnTo>
                  <a:lnTo>
                    <a:pt x="217122" y="77470"/>
                  </a:lnTo>
                  <a:lnTo>
                    <a:pt x="214967" y="69850"/>
                  </a:lnTo>
                  <a:lnTo>
                    <a:pt x="198539" y="30480"/>
                  </a:lnTo>
                  <a:lnTo>
                    <a:pt x="188777" y="16510"/>
                  </a:lnTo>
                  <a:lnTo>
                    <a:pt x="228740" y="16510"/>
                  </a:lnTo>
                  <a:lnTo>
                    <a:pt x="223282" y="13970"/>
                  </a:lnTo>
                  <a:close/>
                </a:path>
                <a:path w="313690" h="312420">
                  <a:moveTo>
                    <a:pt x="145864" y="16510"/>
                  </a:moveTo>
                  <a:lnTo>
                    <a:pt x="124769" y="16510"/>
                  </a:lnTo>
                  <a:lnTo>
                    <a:pt x="119760" y="22860"/>
                  </a:lnTo>
                  <a:lnTo>
                    <a:pt x="100680" y="63500"/>
                  </a:lnTo>
                  <a:lnTo>
                    <a:pt x="98203" y="71120"/>
                  </a:lnTo>
                  <a:lnTo>
                    <a:pt x="95974" y="80010"/>
                  </a:lnTo>
                  <a:lnTo>
                    <a:pt x="109785" y="80010"/>
                  </a:lnTo>
                  <a:lnTo>
                    <a:pt x="111252" y="73660"/>
                  </a:lnTo>
                  <a:lnTo>
                    <a:pt x="113515" y="66040"/>
                  </a:lnTo>
                  <a:lnTo>
                    <a:pt x="115987" y="59690"/>
                  </a:lnTo>
                  <a:lnTo>
                    <a:pt x="118664" y="52070"/>
                  </a:lnTo>
                  <a:lnTo>
                    <a:pt x="125704" y="38100"/>
                  </a:lnTo>
                  <a:lnTo>
                    <a:pt x="133420" y="26670"/>
                  </a:lnTo>
                  <a:lnTo>
                    <a:pt x="141620" y="19050"/>
                  </a:lnTo>
                  <a:lnTo>
                    <a:pt x="145864" y="16510"/>
                  </a:lnTo>
                  <a:close/>
                </a:path>
                <a:path w="313690" h="312420">
                  <a:moveTo>
                    <a:pt x="228740" y="16510"/>
                  </a:moveTo>
                  <a:lnTo>
                    <a:pt x="188777" y="16510"/>
                  </a:lnTo>
                  <a:lnTo>
                    <a:pt x="210903" y="22860"/>
                  </a:lnTo>
                  <a:lnTo>
                    <a:pt x="231327" y="33020"/>
                  </a:lnTo>
                  <a:lnTo>
                    <a:pt x="249727" y="46990"/>
                  </a:lnTo>
                  <a:lnTo>
                    <a:pt x="265780" y="63500"/>
                  </a:lnTo>
                  <a:lnTo>
                    <a:pt x="254383" y="67310"/>
                  </a:lnTo>
                  <a:lnTo>
                    <a:pt x="242437" y="71120"/>
                  </a:lnTo>
                  <a:lnTo>
                    <a:pt x="229998" y="74930"/>
                  </a:lnTo>
                  <a:lnTo>
                    <a:pt x="217122" y="77470"/>
                  </a:lnTo>
                  <a:lnTo>
                    <a:pt x="264729" y="77470"/>
                  </a:lnTo>
                  <a:lnTo>
                    <a:pt x="274209" y="73660"/>
                  </a:lnTo>
                  <a:lnTo>
                    <a:pt x="290046" y="73660"/>
                  </a:lnTo>
                  <a:lnTo>
                    <a:pt x="286924" y="68580"/>
                  </a:lnTo>
                  <a:lnTo>
                    <a:pt x="256439" y="35560"/>
                  </a:lnTo>
                  <a:lnTo>
                    <a:pt x="231469" y="17780"/>
                  </a:lnTo>
                  <a:lnTo>
                    <a:pt x="228740" y="16510"/>
                  </a:lnTo>
                  <a:close/>
                </a:path>
              </a:pathLst>
            </a:custGeom>
            <a:solidFill>
              <a:srgbClr val="DC29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7820569" y="9185852"/>
            <a:ext cx="4493260" cy="11982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850" spc="-10" dirty="0">
                <a:solidFill>
                  <a:srgbClr val="FFFFFF"/>
                </a:solidFill>
                <a:latin typeface="Arial"/>
                <a:cs typeface="Arial"/>
              </a:rPr>
              <a:t>@ikbendrentsondernemer</a:t>
            </a:r>
            <a:endParaRPr sz="2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350"/>
              </a:spcBef>
            </a:pPr>
            <a:r>
              <a:rPr sz="2850" dirty="0">
                <a:solidFill>
                  <a:srgbClr val="FFFFFF"/>
                </a:solidFill>
                <a:latin typeface="Arial"/>
                <a:cs typeface="Arial"/>
              </a:rPr>
              <a:t>Ik</a:t>
            </a:r>
            <a:r>
              <a:rPr sz="2850" spc="1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dirty="0">
                <a:solidFill>
                  <a:srgbClr val="FFFFFF"/>
                </a:solidFill>
                <a:latin typeface="Arial"/>
                <a:cs typeface="Arial"/>
              </a:rPr>
              <a:t>Ben</a:t>
            </a:r>
            <a:r>
              <a:rPr sz="2850" spc="1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dirty="0">
                <a:solidFill>
                  <a:srgbClr val="FFFFFF"/>
                </a:solidFill>
                <a:latin typeface="Arial"/>
                <a:cs typeface="Arial"/>
              </a:rPr>
              <a:t>Drents</a:t>
            </a:r>
            <a:r>
              <a:rPr sz="2850" spc="1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FFFFFF"/>
                </a:solidFill>
                <a:latin typeface="Arial"/>
                <a:cs typeface="Arial"/>
              </a:rPr>
              <a:t>Ondernemer</a:t>
            </a:r>
            <a:endParaRPr sz="285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641699" y="9185852"/>
            <a:ext cx="4493260" cy="11982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850" spc="-10" dirty="0">
                <a:solidFill>
                  <a:srgbClr val="FFFFFF"/>
                </a:solidFill>
                <a:latin typeface="Arial"/>
                <a:cs typeface="Arial"/>
              </a:rPr>
              <a:t>ikbendrentsondernemer.nl</a:t>
            </a:r>
            <a:endParaRPr sz="28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350"/>
              </a:spcBef>
            </a:pPr>
            <a:r>
              <a:rPr sz="2850" dirty="0">
                <a:solidFill>
                  <a:srgbClr val="FFFFFF"/>
                </a:solidFill>
                <a:latin typeface="Arial"/>
                <a:cs typeface="Arial"/>
              </a:rPr>
              <a:t>Ik</a:t>
            </a:r>
            <a:r>
              <a:rPr sz="2850" spc="1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dirty="0">
                <a:solidFill>
                  <a:srgbClr val="FFFFFF"/>
                </a:solidFill>
                <a:latin typeface="Arial"/>
                <a:cs typeface="Arial"/>
              </a:rPr>
              <a:t>Ben</a:t>
            </a:r>
            <a:r>
              <a:rPr sz="2850" spc="1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dirty="0">
                <a:solidFill>
                  <a:srgbClr val="FFFFFF"/>
                </a:solidFill>
                <a:latin typeface="Arial"/>
                <a:cs typeface="Arial"/>
              </a:rPr>
              <a:t>Drents</a:t>
            </a:r>
            <a:r>
              <a:rPr sz="2850" spc="1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spc="-10" dirty="0">
                <a:solidFill>
                  <a:srgbClr val="FFFFFF"/>
                </a:solidFill>
                <a:latin typeface="Arial"/>
                <a:cs typeface="Arial"/>
              </a:rPr>
              <a:t>Ondernemer</a:t>
            </a:r>
            <a:endParaRPr sz="2850" dirty="0">
              <a:latin typeface="Arial"/>
              <a:cs typeface="Arial"/>
            </a:endParaRPr>
          </a:p>
        </p:txBody>
      </p:sp>
      <p:sp>
        <p:nvSpPr>
          <p:cNvPr id="38" name="object 4">
            <a:extLst>
              <a:ext uri="{FF2B5EF4-FFF2-40B4-BE49-F238E27FC236}">
                <a16:creationId xmlns:a16="http://schemas.microsoft.com/office/drawing/2014/main" id="{D5C24939-DC8B-C82E-FA4B-E699D4483A02}"/>
              </a:ext>
            </a:extLst>
          </p:cNvPr>
          <p:cNvSpPr txBox="1">
            <a:spLocks/>
          </p:cNvSpPr>
          <p:nvPr/>
        </p:nvSpPr>
        <p:spPr>
          <a:xfrm>
            <a:off x="0" y="2454275"/>
            <a:ext cx="20104100" cy="15335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90"/>
              </a:spcBef>
            </a:pPr>
            <a:r>
              <a:rPr lang="nl-NL" sz="9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Einde presentatie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A72862E94C944B9A16B1AD978D3A85" ma:contentTypeVersion="17" ma:contentTypeDescription="Een nieuw document maken." ma:contentTypeScope="" ma:versionID="e99744971f541cc668472440f54a54b7">
  <xsd:schema xmlns:xsd="http://www.w3.org/2001/XMLSchema" xmlns:xs="http://www.w3.org/2001/XMLSchema" xmlns:p="http://schemas.microsoft.com/office/2006/metadata/properties" xmlns:ns2="3382b9cc-5abe-483f-b7eb-d0e9c07e7be6" xmlns:ns3="52486273-b50d-4739-822a-406e3e8213a1" targetNamespace="http://schemas.microsoft.com/office/2006/metadata/properties" ma:root="true" ma:fieldsID="c82394de4fe10a383aa0f7c6947b139e" ns2:_="" ns3:_="">
    <xsd:import namespace="3382b9cc-5abe-483f-b7eb-d0e9c07e7be6"/>
    <xsd:import namespace="52486273-b50d-4739-822a-406e3e8213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82b9cc-5abe-483f-b7eb-d0e9c07e7b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Afbeeldingtags" ma:readOnly="false" ma:fieldId="{5cf76f15-5ced-4ddc-b409-7134ff3c332f}" ma:taxonomyMulti="true" ma:sspId="b0f1ced3-5005-453f-a228-6121a489f4b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486273-b50d-4739-822a-406e3e8213a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c1f5e9eb-cb1d-4603-b837-50714c3bd75f}" ma:internalName="TaxCatchAll" ma:showField="CatchAllData" ma:web="52486273-b50d-4739-822a-406e3e8213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2486273-b50d-4739-822a-406e3e8213a1" xsi:nil="true"/>
    <lcf76f155ced4ddcb4097134ff3c332f xmlns="3382b9cc-5abe-483f-b7eb-d0e9c07e7be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01F3F43-ECC5-4BE8-BE1F-700EC15341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82b9cc-5abe-483f-b7eb-d0e9c07e7be6"/>
    <ds:schemaRef ds:uri="52486273-b50d-4739-822a-406e3e8213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DC9B042-D4FA-4994-84B2-C2678DC63DF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479B57-D39A-4BA4-8A3B-E94391EAD03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790</Words>
  <Application>Microsoft Office PowerPoint</Application>
  <PresentationFormat>Aangepast</PresentationFormat>
  <Paragraphs>120</Paragraphs>
  <Slides>7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3" baseType="lpstr">
      <vt:lpstr>Arial</vt:lpstr>
      <vt:lpstr>Calibri</vt:lpstr>
      <vt:lpstr>Helvetica</vt:lpstr>
      <vt:lpstr>NHaasGroteskDSPro-55Rg</vt:lpstr>
      <vt:lpstr>NHaasGroteskDSPro-75Bd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Rob Hölscher | Baaz&amp;co</cp:lastModifiedBy>
  <cp:revision>7</cp:revision>
  <cp:lastPrinted>2023-11-23T13:33:47Z</cp:lastPrinted>
  <dcterms:created xsi:type="dcterms:W3CDTF">2023-04-19T08:18:45Z</dcterms:created>
  <dcterms:modified xsi:type="dcterms:W3CDTF">2023-11-23T13:33:48Z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2023-04-19T00:00:00Z</vt:filetime>
  </property>
  <property fmtid="{D5CDD505-2E9C-101B-9397-08002B2CF9AE}" pid="3" name="Creator">
    <vt:lpwstr>Adobe InDesign 18.2 (Macintosh)</vt:lpwstr>
  </property>
  <property fmtid="{D5CDD505-2E9C-101B-9397-08002B2CF9AE}" pid="4" name="LastSaved">
    <vt:filetime>2023-04-19T00:00:00Z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0x01010016A72862E94C944B9A16B1AD978D3A85</vt:lpwstr>
  </property>
</Properties>
</file>